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6" r:id="rId4"/>
    <p:sldId id="257" r:id="rId5"/>
    <p:sldId id="258" r:id="rId6"/>
    <p:sldId id="262" r:id="rId7"/>
    <p:sldId id="261" r:id="rId8"/>
    <p:sldId id="260" r:id="rId9"/>
    <p:sldId id="264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3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6B44B-0401-482D-A845-8E648773BD14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0ED84-75D6-41A7-8559-CFA6C0D14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. Gustafson\Pictures\2014\October 2014 (new camera!)\GEDC0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295400"/>
            <a:ext cx="4953000" cy="9906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Monkeys say…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6" name="AutoShape 2" descr="https://tse2.mm.bing.net/th?id=HN.607995132661010193&amp;pid=1.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0" y="2743200"/>
            <a:ext cx="3429000" cy="3657600"/>
          </a:xfrm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Grab a ruler!</a:t>
            </a:r>
          </a:p>
          <a:p>
            <a:pPr algn="l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write </a:t>
            </a: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“Do Now” &amp; today’s date in your notebook.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6400800" y="2209800"/>
            <a:ext cx="2743200" cy="1447800"/>
          </a:xfrm>
          <a:prstGeom prst="wedgeRoundRectCallout">
            <a:avLst>
              <a:gd name="adj1" fmla="val -56283"/>
              <a:gd name="adj2" fmla="val 1376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i="1" dirty="0" smtClean="0"/>
              <a:t>Do your Do Now!</a:t>
            </a:r>
            <a:endParaRPr lang="en-US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rved Right Arrow 61"/>
          <p:cNvSpPr/>
          <p:nvPr/>
        </p:nvSpPr>
        <p:spPr>
          <a:xfrm rot="20077210">
            <a:off x="462838" y="1063012"/>
            <a:ext cx="1747762" cy="5845223"/>
          </a:xfrm>
          <a:prstGeom prst="curvedRightArrow">
            <a:avLst>
              <a:gd name="adj1" fmla="val 10652"/>
              <a:gd name="adj2" fmla="val 35097"/>
              <a:gd name="adj3" fmla="val 20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 rot="8774952">
            <a:off x="4524435" y="4677635"/>
            <a:ext cx="3840910" cy="2365470"/>
            <a:chOff x="4761779" y="4680778"/>
            <a:chExt cx="3840910" cy="2365470"/>
          </a:xfrm>
        </p:grpSpPr>
        <p:sp>
          <p:nvSpPr>
            <p:cNvPr id="48" name="Isosceles Triangle 47"/>
            <p:cNvSpPr/>
            <p:nvPr/>
          </p:nvSpPr>
          <p:spPr>
            <a:xfrm rot="6552464">
              <a:off x="5499499" y="3943058"/>
              <a:ext cx="2365470" cy="3840910"/>
            </a:xfrm>
            <a:prstGeom prst="triangle">
              <a:avLst>
                <a:gd name="adj" fmla="val 52582"/>
              </a:avLst>
            </a:prstGeom>
            <a:solidFill>
              <a:srgbClr val="FFFF00">
                <a:alpha val="47059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ontent Placeholder 2"/>
            <p:cNvSpPr txBox="1">
              <a:spLocks/>
            </p:cNvSpPr>
            <p:nvPr/>
          </p:nvSpPr>
          <p:spPr>
            <a:xfrm>
              <a:off x="7543800" y="5943600"/>
              <a:ext cx="457200" cy="838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3600" b="1" noProof="0" dirty="0" smtClean="0">
                  <a:sym typeface="Wingdings"/>
                </a:rPr>
                <a:t>C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Arc 12"/>
            <p:cNvSpPr/>
            <p:nvPr/>
          </p:nvSpPr>
          <p:spPr>
            <a:xfrm rot="15172461">
              <a:off x="7313419" y="5952268"/>
              <a:ext cx="993625" cy="889301"/>
            </a:xfrm>
            <a:prstGeom prst="arc">
              <a:avLst>
                <a:gd name="adj1" fmla="val 16200000"/>
                <a:gd name="adj2" fmla="val 10781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533400"/>
            <a:ext cx="5486400" cy="3276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/>
              <a:t>Put the 3 measured angles next to each other. Answer…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angle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the three angles form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many degrees is this?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What is the </a:t>
            </a:r>
            <a:r>
              <a:rPr lang="en-US" sz="2800" b="1" dirty="0" smtClean="0"/>
              <a:t>relationship</a:t>
            </a:r>
            <a:r>
              <a:rPr lang="en-US" sz="2800" dirty="0" smtClean="0"/>
              <a:t> for these three angles of a triangle?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35045" y="486978"/>
            <a:ext cx="2271657" cy="2158980"/>
            <a:chOff x="135045" y="486978"/>
            <a:chExt cx="2271657" cy="2158980"/>
          </a:xfrm>
        </p:grpSpPr>
        <p:sp>
          <p:nvSpPr>
            <p:cNvPr id="45" name="Isosceles Triangle 44"/>
            <p:cNvSpPr/>
            <p:nvPr/>
          </p:nvSpPr>
          <p:spPr>
            <a:xfrm rot="20074031">
              <a:off x="135045" y="566235"/>
              <a:ext cx="2271657" cy="2079723"/>
            </a:xfrm>
            <a:prstGeom prst="triangle">
              <a:avLst>
                <a:gd name="adj" fmla="val 52582"/>
              </a:avLst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/>
            <p:cNvSpPr/>
            <p:nvPr/>
          </p:nvSpPr>
          <p:spPr>
            <a:xfrm rot="5578742">
              <a:off x="312101" y="430230"/>
              <a:ext cx="1060062" cy="1173558"/>
            </a:xfrm>
            <a:prstGeom prst="arc">
              <a:avLst>
                <a:gd name="adj1" fmla="val 16200000"/>
                <a:gd name="adj2" fmla="val 10781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838200" y="838200"/>
              <a:ext cx="457200" cy="838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 smtClean="0">
                  <a:ln>
                    <a:noFill/>
                  </a:ln>
                  <a:uLnTx/>
                  <a:uFillTx/>
                  <a:latin typeface="+mn-lt"/>
                  <a:ea typeface="+mn-ea"/>
                  <a:cs typeface="+mn-cs"/>
                  <a:sym typeface="Wingdings"/>
                </a:rPr>
                <a:t>A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rot="19542029">
            <a:off x="3326743" y="3175576"/>
            <a:ext cx="3096887" cy="3308633"/>
            <a:chOff x="35295" y="3515744"/>
            <a:chExt cx="3096887" cy="3308633"/>
          </a:xfrm>
        </p:grpSpPr>
        <p:sp>
          <p:nvSpPr>
            <p:cNvPr id="47" name="Right Triangle 46"/>
            <p:cNvSpPr/>
            <p:nvPr/>
          </p:nvSpPr>
          <p:spPr>
            <a:xfrm rot="173668">
              <a:off x="601619" y="3515744"/>
              <a:ext cx="2530563" cy="2765835"/>
            </a:xfrm>
            <a:prstGeom prst="rtTriangle">
              <a:avLst/>
            </a:prstGeom>
            <a:solidFill>
              <a:srgbClr val="FFFF00">
                <a:alpha val="47059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/>
            <p:cNvSpPr/>
            <p:nvPr/>
          </p:nvSpPr>
          <p:spPr>
            <a:xfrm rot="21375967">
              <a:off x="35295" y="5596223"/>
              <a:ext cx="1072633" cy="1228154"/>
            </a:xfrm>
            <a:prstGeom prst="arc">
              <a:avLst>
                <a:gd name="adj1" fmla="val 16200000"/>
                <a:gd name="adj2" fmla="val 10781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ontent Placeholder 2"/>
            <p:cNvSpPr txBox="1">
              <a:spLocks/>
            </p:cNvSpPr>
            <p:nvPr/>
          </p:nvSpPr>
          <p:spPr>
            <a:xfrm>
              <a:off x="533400" y="5562600"/>
              <a:ext cx="457200" cy="838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3600" b="1" noProof="0" dirty="0" smtClean="0">
                  <a:sym typeface="Wingdings"/>
                </a:rPr>
                <a:t>B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Arc 58"/>
          <p:cNvSpPr/>
          <p:nvPr/>
        </p:nvSpPr>
        <p:spPr>
          <a:xfrm rot="21276988">
            <a:off x="3197384" y="4808813"/>
            <a:ext cx="3581402" cy="3352801"/>
          </a:xfrm>
          <a:prstGeom prst="arc">
            <a:avLst>
              <a:gd name="adj1" fmla="val 12855691"/>
              <a:gd name="adj2" fmla="val 169803"/>
            </a:avLst>
          </a:prstGeom>
          <a:ln w="571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rved Right Arrow 61"/>
          <p:cNvSpPr/>
          <p:nvPr/>
        </p:nvSpPr>
        <p:spPr>
          <a:xfrm rot="20077210">
            <a:off x="462838" y="1063012"/>
            <a:ext cx="1747762" cy="5845223"/>
          </a:xfrm>
          <a:prstGeom prst="curvedRightArrow">
            <a:avLst>
              <a:gd name="adj1" fmla="val 10652"/>
              <a:gd name="adj2" fmla="val 35097"/>
              <a:gd name="adj3" fmla="val 20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grpSp>
        <p:nvGrpSpPr>
          <p:cNvPr id="4" name="Group 55"/>
          <p:cNvGrpSpPr/>
          <p:nvPr/>
        </p:nvGrpSpPr>
        <p:grpSpPr>
          <a:xfrm rot="8774952">
            <a:off x="4524435" y="4677635"/>
            <a:ext cx="3840910" cy="2365470"/>
            <a:chOff x="4761779" y="4680778"/>
            <a:chExt cx="3840910" cy="2365470"/>
          </a:xfrm>
        </p:grpSpPr>
        <p:sp>
          <p:nvSpPr>
            <p:cNvPr id="48" name="Isosceles Triangle 47"/>
            <p:cNvSpPr/>
            <p:nvPr/>
          </p:nvSpPr>
          <p:spPr>
            <a:xfrm rot="6552464">
              <a:off x="5499499" y="3943058"/>
              <a:ext cx="2365470" cy="3840910"/>
            </a:xfrm>
            <a:prstGeom prst="triangle">
              <a:avLst>
                <a:gd name="adj" fmla="val 52582"/>
              </a:avLst>
            </a:prstGeom>
            <a:solidFill>
              <a:srgbClr val="FFFF00">
                <a:alpha val="47059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ontent Placeholder 2"/>
            <p:cNvSpPr txBox="1">
              <a:spLocks/>
            </p:cNvSpPr>
            <p:nvPr/>
          </p:nvSpPr>
          <p:spPr>
            <a:xfrm>
              <a:off x="7543800" y="5943600"/>
              <a:ext cx="457200" cy="838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3600" b="1" noProof="0" dirty="0" smtClean="0">
                  <a:sym typeface="Wingdings"/>
                </a:rPr>
                <a:t>C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Arc 12"/>
            <p:cNvSpPr/>
            <p:nvPr/>
          </p:nvSpPr>
          <p:spPr>
            <a:xfrm rot="15172461">
              <a:off x="7313419" y="5952268"/>
              <a:ext cx="993625" cy="889301"/>
            </a:xfrm>
            <a:prstGeom prst="arc">
              <a:avLst>
                <a:gd name="adj1" fmla="val 16200000"/>
                <a:gd name="adj2" fmla="val 10781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533400"/>
            <a:ext cx="6019800" cy="3657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/>
              <a:t>4. </a:t>
            </a:r>
            <a:r>
              <a:rPr lang="en-US" b="1" u="sng" dirty="0" smtClean="0"/>
              <a:t>Partner work:</a:t>
            </a:r>
            <a:endParaRPr lang="en-US" b="1" dirty="0" smtClean="0"/>
          </a:p>
          <a:p>
            <a:pPr lvl="1">
              <a:spcBef>
                <a:spcPts val="0"/>
              </a:spcBef>
            </a:pPr>
            <a:r>
              <a:rPr lang="en-US" sz="2600" dirty="0" smtClean="0"/>
              <a:t>Calculate the missing angle (the one that your partner did </a:t>
            </a:r>
            <a:r>
              <a:rPr lang="en-US" sz="2600" u="sng" dirty="0" smtClean="0"/>
              <a:t>not</a:t>
            </a:r>
            <a:r>
              <a:rPr lang="en-US" sz="2600" dirty="0" smtClean="0"/>
              <a:t> measure).</a:t>
            </a:r>
          </a:p>
          <a:p>
            <a:pPr lvl="1">
              <a:spcBef>
                <a:spcPts val="0"/>
              </a:spcBef>
            </a:pPr>
            <a:r>
              <a:rPr lang="en-US" sz="2600" dirty="0" smtClean="0"/>
              <a:t>Use what you know of the angles in a triangle &amp; calculate mathematically.</a:t>
            </a:r>
          </a:p>
          <a:p>
            <a:pPr lvl="1">
              <a:spcBef>
                <a:spcPts val="0"/>
              </a:spcBef>
            </a:pPr>
            <a:r>
              <a:rPr lang="en-US" sz="2600" dirty="0" smtClean="0"/>
              <a:t>Use a protractor to measure &amp; see if your answer is reasonable.</a:t>
            </a:r>
          </a:p>
        </p:txBody>
      </p:sp>
      <p:grpSp>
        <p:nvGrpSpPr>
          <p:cNvPr id="5" name="Group 57"/>
          <p:cNvGrpSpPr/>
          <p:nvPr/>
        </p:nvGrpSpPr>
        <p:grpSpPr>
          <a:xfrm>
            <a:off x="135045" y="486978"/>
            <a:ext cx="2271657" cy="2158980"/>
            <a:chOff x="135045" y="486978"/>
            <a:chExt cx="2271657" cy="2158980"/>
          </a:xfrm>
        </p:grpSpPr>
        <p:sp>
          <p:nvSpPr>
            <p:cNvPr id="45" name="Isosceles Triangle 44"/>
            <p:cNvSpPr/>
            <p:nvPr/>
          </p:nvSpPr>
          <p:spPr>
            <a:xfrm rot="20074031">
              <a:off x="135045" y="566235"/>
              <a:ext cx="2271657" cy="2079723"/>
            </a:xfrm>
            <a:prstGeom prst="triangle">
              <a:avLst>
                <a:gd name="adj" fmla="val 52582"/>
              </a:avLst>
            </a:prstGeom>
            <a:solidFill>
              <a:srgbClr val="FFFF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/>
            <p:cNvSpPr/>
            <p:nvPr/>
          </p:nvSpPr>
          <p:spPr>
            <a:xfrm rot="5578742">
              <a:off x="312101" y="430230"/>
              <a:ext cx="1060062" cy="1173558"/>
            </a:xfrm>
            <a:prstGeom prst="arc">
              <a:avLst>
                <a:gd name="adj1" fmla="val 16200000"/>
                <a:gd name="adj2" fmla="val 10781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838200" y="838200"/>
              <a:ext cx="457200" cy="838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 smtClean="0">
                  <a:ln>
                    <a:noFill/>
                  </a:ln>
                  <a:uLnTx/>
                  <a:uFillTx/>
                  <a:latin typeface="+mn-lt"/>
                  <a:ea typeface="+mn-ea"/>
                  <a:cs typeface="+mn-cs"/>
                  <a:sym typeface="Wingdings"/>
                </a:rPr>
                <a:t>A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" name="Group 56"/>
          <p:cNvGrpSpPr/>
          <p:nvPr/>
        </p:nvGrpSpPr>
        <p:grpSpPr>
          <a:xfrm rot="19542029">
            <a:off x="3326743" y="3175576"/>
            <a:ext cx="3096887" cy="3308633"/>
            <a:chOff x="35295" y="3515744"/>
            <a:chExt cx="3096887" cy="3308633"/>
          </a:xfrm>
        </p:grpSpPr>
        <p:sp>
          <p:nvSpPr>
            <p:cNvPr id="47" name="Right Triangle 46"/>
            <p:cNvSpPr/>
            <p:nvPr/>
          </p:nvSpPr>
          <p:spPr>
            <a:xfrm rot="173668">
              <a:off x="601619" y="3515744"/>
              <a:ext cx="2530563" cy="2765835"/>
            </a:xfrm>
            <a:prstGeom prst="rtTriangle">
              <a:avLst/>
            </a:prstGeom>
            <a:solidFill>
              <a:srgbClr val="FFFF00">
                <a:alpha val="47059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/>
            <p:cNvSpPr/>
            <p:nvPr/>
          </p:nvSpPr>
          <p:spPr>
            <a:xfrm rot="21375967">
              <a:off x="35295" y="5596223"/>
              <a:ext cx="1072633" cy="1228154"/>
            </a:xfrm>
            <a:prstGeom prst="arc">
              <a:avLst>
                <a:gd name="adj1" fmla="val 16200000"/>
                <a:gd name="adj2" fmla="val 107813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ontent Placeholder 2"/>
            <p:cNvSpPr txBox="1">
              <a:spLocks/>
            </p:cNvSpPr>
            <p:nvPr/>
          </p:nvSpPr>
          <p:spPr>
            <a:xfrm>
              <a:off x="533400" y="5562600"/>
              <a:ext cx="457200" cy="838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3600" b="1" noProof="0" dirty="0" smtClean="0">
                  <a:sym typeface="Wingdings"/>
                </a:rPr>
                <a:t>B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Arc 58"/>
          <p:cNvSpPr/>
          <p:nvPr/>
        </p:nvSpPr>
        <p:spPr>
          <a:xfrm rot="21276988">
            <a:off x="3197384" y="4808813"/>
            <a:ext cx="3581402" cy="3352801"/>
          </a:xfrm>
          <a:prstGeom prst="arc">
            <a:avLst>
              <a:gd name="adj1" fmla="val 12855691"/>
              <a:gd name="adj2" fmla="val 169803"/>
            </a:avLst>
          </a:prstGeom>
          <a:ln w="571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. Gustafson\Pictures\2014\October 2014 (new camera!)\GEDC0088.JPG"/>
          <p:cNvPicPr>
            <a:picLocks noChangeAspect="1" noChangeArrowheads="1"/>
          </p:cNvPicPr>
          <p:nvPr/>
        </p:nvPicPr>
        <p:blipFill>
          <a:blip r:embed="rId2" cstate="print"/>
          <a:srcRect l="20833" t="16667"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https://tse2.mm.bing.net/th?id=HN.607995132661010193&amp;pid=1.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ounded Rectangular Callout 10"/>
          <p:cNvSpPr/>
          <p:nvPr/>
        </p:nvSpPr>
        <p:spPr>
          <a:xfrm>
            <a:off x="5715000" y="1828800"/>
            <a:ext cx="3429000" cy="1219200"/>
          </a:xfrm>
          <a:prstGeom prst="wedgeRoundRectCallout">
            <a:avLst>
              <a:gd name="adj1" fmla="val -56283"/>
              <a:gd name="adj2" fmla="val 1376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i="1" dirty="0" smtClean="0"/>
              <a:t>Find the missing angle!</a:t>
            </a:r>
            <a:endParaRPr lang="en-US" sz="4000" b="1" i="1" dirty="0"/>
          </a:p>
        </p:txBody>
      </p:sp>
      <p:sp>
        <p:nvSpPr>
          <p:cNvPr id="10" name="Isosceles Triangle 9"/>
          <p:cNvSpPr/>
          <p:nvPr/>
        </p:nvSpPr>
        <p:spPr>
          <a:xfrm rot="5872457">
            <a:off x="4609851" y="3102938"/>
            <a:ext cx="1340169" cy="2293926"/>
          </a:xfrm>
          <a:prstGeom prst="triangle">
            <a:avLst>
              <a:gd name="adj" fmla="val 984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400" y="3352800"/>
            <a:ext cx="4953000" cy="1676400"/>
          </a:xfrm>
        </p:spPr>
        <p:txBody>
          <a:bodyPr anchor="t">
            <a:noAutofit/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  </a:t>
            </a:r>
            <a:r>
              <a:rPr lang="en-US" sz="2400" b="1" dirty="0" smtClean="0">
                <a:solidFill>
                  <a:schemeClr val="bg1"/>
                </a:solidFill>
              </a:rPr>
              <a:t>A</a:t>
            </a:r>
            <a:br>
              <a:rPr lang="en-US" sz="24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   61</a:t>
            </a:r>
            <a:r>
              <a:rPr lang="en-US" sz="2400" b="1" dirty="0" smtClean="0">
                <a:solidFill>
                  <a:schemeClr val="bg1"/>
                </a:solidFill>
                <a:latin typeface="Cambria"/>
              </a:rPr>
              <a:t>°</a:t>
            </a:r>
            <a:br>
              <a:rPr lang="en-US" sz="2400" b="1" dirty="0" smtClean="0">
                <a:solidFill>
                  <a:schemeClr val="bg1"/>
                </a:solidFill>
                <a:latin typeface="Cambria"/>
              </a:rPr>
            </a:br>
            <a:r>
              <a:rPr lang="en-US" sz="700" b="1" dirty="0" smtClean="0">
                <a:solidFill>
                  <a:schemeClr val="bg1"/>
                </a:solidFill>
                <a:latin typeface="Cambria"/>
              </a:rPr>
              <a:t/>
            </a:r>
            <a:br>
              <a:rPr lang="en-US" sz="700" b="1" dirty="0" smtClean="0">
                <a:solidFill>
                  <a:schemeClr val="bg1"/>
                </a:solidFill>
                <a:latin typeface="Cambria"/>
              </a:rPr>
            </a:br>
            <a:r>
              <a:rPr lang="en-US" sz="2400" b="1" dirty="0" smtClean="0">
                <a:solidFill>
                  <a:schemeClr val="bg1"/>
                </a:solidFill>
                <a:latin typeface="Cambria"/>
              </a:rPr>
              <a:t>     B</a:t>
            </a:r>
            <a:br>
              <a:rPr lang="en-US" sz="2400" b="1" dirty="0" smtClean="0">
                <a:solidFill>
                  <a:schemeClr val="bg1"/>
                </a:solidFill>
                <a:latin typeface="Cambria"/>
              </a:rPr>
            </a:br>
            <a:r>
              <a:rPr lang="en-US" sz="2400" b="1" dirty="0" smtClean="0">
                <a:solidFill>
                  <a:schemeClr val="bg1"/>
                </a:solidFill>
                <a:latin typeface="Cambria"/>
              </a:rPr>
              <a:t>                           </a:t>
            </a:r>
            <a:r>
              <a:rPr lang="en-US" sz="2400" b="1" dirty="0" smtClean="0">
                <a:solidFill>
                  <a:schemeClr val="bg1"/>
                </a:solidFill>
                <a:latin typeface="Cambria"/>
              </a:rPr>
              <a:t>C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 rot="11312747">
            <a:off x="4062719" y="4495390"/>
            <a:ext cx="228600" cy="301416"/>
            <a:chOff x="4038600" y="4495800"/>
            <a:chExt cx="228600" cy="2286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4038600" y="4724400"/>
              <a:ext cx="2286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038600" y="4495800"/>
              <a:ext cx="0" cy="228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1"/>
          <p:cNvSpPr txBox="1">
            <a:spLocks/>
          </p:cNvSpPr>
          <p:nvPr/>
        </p:nvSpPr>
        <p:spPr>
          <a:xfrm>
            <a:off x="5410200" y="44958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Subtitle 7"/>
          <p:cNvSpPr>
            <a:spLocks noGrp="1"/>
          </p:cNvSpPr>
          <p:nvPr>
            <p:ph type="subTitle" idx="1"/>
          </p:nvPr>
        </p:nvSpPr>
        <p:spPr>
          <a:xfrm>
            <a:off x="2057400" y="0"/>
            <a:ext cx="7086600" cy="14478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If the monkeys made a zip line from the top of the trunk of tree  1 to the end of the vine connected to tree 2, what would the angle off tree 2 be?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276600" y="44196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934200" y="4724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-158371" y="2326417"/>
            <a:ext cx="230099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 SLIP</a:t>
            </a:r>
            <a:endParaRPr lang="en-US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A. Mark </a:t>
            </a:r>
            <a:r>
              <a:rPr lang="en-US" u="sng" dirty="0" smtClean="0"/>
              <a:t>all</a:t>
            </a:r>
            <a:r>
              <a:rPr lang="en-US" dirty="0" smtClean="0"/>
              <a:t> congruent angles</a:t>
            </a:r>
            <a:r>
              <a:rPr lang="en-US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B. Fill in </a:t>
            </a:r>
            <a:r>
              <a:rPr lang="en-US" u="sng" dirty="0" smtClean="0"/>
              <a:t>all</a:t>
            </a:r>
            <a:r>
              <a:rPr lang="en-US" dirty="0" smtClean="0"/>
              <a:t> missing angle measures: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59717" y="1927225"/>
            <a:ext cx="4291766" cy="4038600"/>
            <a:chOff x="685800" y="1600200"/>
            <a:chExt cx="4291766" cy="4038600"/>
          </a:xfrm>
        </p:grpSpPr>
        <p:pic>
          <p:nvPicPr>
            <p:cNvPr id="307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r="39546" b="9966"/>
            <a:stretch>
              <a:fillRect/>
            </a:stretch>
          </p:blipFill>
          <p:spPr bwMode="auto">
            <a:xfrm>
              <a:off x="685800" y="1600200"/>
              <a:ext cx="4291766" cy="4038600"/>
            </a:xfrm>
            <a:prstGeom prst="rect">
              <a:avLst/>
            </a:prstGeom>
            <a:noFill/>
          </p:spPr>
        </p:pic>
        <p:sp>
          <p:nvSpPr>
            <p:cNvPr id="3074" name="AutoShape 2"/>
            <p:cNvSpPr>
              <a:spLocks noChangeArrowheads="1"/>
            </p:cNvSpPr>
            <p:nvPr/>
          </p:nvSpPr>
          <p:spPr bwMode="auto">
            <a:xfrm rot="-2465647">
              <a:off x="2774729" y="3531327"/>
              <a:ext cx="336550" cy="6858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86000" y="3581400"/>
              <a:ext cx="152400" cy="3048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438400" y="3768207"/>
              <a:ext cx="279217" cy="11799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6400800" cy="1752600"/>
          </a:xfrm>
        </p:spPr>
        <p:txBody>
          <a:bodyPr/>
          <a:lstStyle/>
          <a:p>
            <a:pPr algn="l">
              <a:tabLst>
                <a:tab pos="4630738" algn="l"/>
              </a:tabLst>
            </a:pPr>
            <a:r>
              <a:rPr lang="en-US" dirty="0" smtClean="0"/>
              <a:t>1	2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59774" y="2153745"/>
            <a:ext cx="4336026" cy="3200400"/>
            <a:chOff x="4807975" y="1828800"/>
            <a:chExt cx="4336026" cy="3200400"/>
          </a:xfrm>
        </p:grpSpPr>
        <p:pic>
          <p:nvPicPr>
            <p:cNvPr id="3077" name="Picture 23"/>
            <p:cNvPicPr>
              <a:picLocks noChangeAspect="1" noChangeArrowheads="1"/>
            </p:cNvPicPr>
            <p:nvPr/>
          </p:nvPicPr>
          <p:blipFill>
            <a:blip r:embed="rId3" cstate="print"/>
            <a:srcRect r="38392" b="16216"/>
            <a:stretch>
              <a:fillRect/>
            </a:stretch>
          </p:blipFill>
          <p:spPr bwMode="auto">
            <a:xfrm>
              <a:off x="4807975" y="1828800"/>
              <a:ext cx="4336026" cy="3200400"/>
            </a:xfrm>
            <a:prstGeom prst="rect">
              <a:avLst/>
            </a:prstGeom>
            <a:noFill/>
          </p:spPr>
        </p:pic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 rot="16200000">
              <a:off x="6187745" y="1992365"/>
              <a:ext cx="605219" cy="88769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. Gustafson\Pictures\2014\October 2014 (new camera!)\GEDC0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295400"/>
            <a:ext cx="4953000" cy="9906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Monkeys say…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6" name="AutoShape 2" descr="https://tse2.mm.bing.net/th?id=HN.607995132661010193&amp;pid=1.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ounded Rectangular Callout 10"/>
          <p:cNvSpPr/>
          <p:nvPr/>
        </p:nvSpPr>
        <p:spPr>
          <a:xfrm>
            <a:off x="0" y="3276600"/>
            <a:ext cx="3352800" cy="2743200"/>
          </a:xfrm>
          <a:prstGeom prst="wedgeRoundRectCallout">
            <a:avLst>
              <a:gd name="adj1" fmla="val 110673"/>
              <a:gd name="adj2" fmla="val 176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290513" indent="-290513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Get 1 sheet of graph paper, pencil, scissors, compass, &amp; ruler.</a:t>
            </a:r>
          </a:p>
          <a:p>
            <a:pPr marL="290513" indent="-290513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Make a BIG triangle using your graph paper &amp; ruler.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.docstoccdn.com/thumb/orig/429385.png"/>
          <p:cNvPicPr>
            <a:picLocks noChangeAspect="1" noChangeArrowheads="1"/>
          </p:cNvPicPr>
          <p:nvPr/>
        </p:nvPicPr>
        <p:blipFill>
          <a:blip r:embed="rId2" cstate="print"/>
          <a:srcRect b="42045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Right Triangle 5"/>
          <p:cNvSpPr/>
          <p:nvPr/>
        </p:nvSpPr>
        <p:spPr>
          <a:xfrm rot="189452">
            <a:off x="664284" y="756704"/>
            <a:ext cx="8077200" cy="5654535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383778">
            <a:off x="810033" y="739898"/>
            <a:ext cx="8113947" cy="5419643"/>
          </a:xfrm>
          <a:prstGeom prst="triangl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9362321">
            <a:off x="-1661430" y="125369"/>
            <a:ext cx="10098510" cy="3836879"/>
          </a:xfrm>
          <a:prstGeom prst="triangl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533400"/>
            <a:ext cx="5486400" cy="22097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/>
              <a:t>Start by picking 3 points.</a:t>
            </a:r>
          </a:p>
          <a:p>
            <a:pPr>
              <a:spcBef>
                <a:spcPts val="0"/>
              </a:spcBef>
            </a:pPr>
            <a:r>
              <a:rPr lang="en-US" b="1" dirty="0" smtClean="0"/>
              <a:t>Don’t make any angles 90</a:t>
            </a:r>
            <a:r>
              <a:rPr lang="en-US" b="1" dirty="0" smtClean="0">
                <a:latin typeface="Cambria"/>
              </a:rPr>
              <a:t>°.</a:t>
            </a:r>
            <a:endParaRPr lang="en-US" b="1" dirty="0" smtClean="0"/>
          </a:p>
          <a:p>
            <a:pPr>
              <a:spcBef>
                <a:spcPts val="0"/>
              </a:spcBef>
            </a:pPr>
            <a:r>
              <a:rPr lang="en-US" b="1" dirty="0" smtClean="0"/>
              <a:t>Make your triangle </a:t>
            </a:r>
            <a:r>
              <a:rPr lang="en-US" b="1" u="sng" dirty="0" smtClean="0"/>
              <a:t>big</a:t>
            </a:r>
            <a:r>
              <a:rPr lang="en-US" b="1" dirty="0" smtClean="0"/>
              <a:t>.</a:t>
            </a:r>
          </a:p>
          <a:p>
            <a:pPr>
              <a:spcBef>
                <a:spcPts val="0"/>
              </a:spcBef>
            </a:pPr>
            <a:r>
              <a:rPr lang="en-US" b="1" dirty="0" smtClean="0"/>
              <a:t>Make your lines </a:t>
            </a:r>
            <a:r>
              <a:rPr lang="en-US" b="1" u="sng" dirty="0" smtClean="0"/>
              <a:t>straight.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triangle can look like </a:t>
            </a:r>
            <a:r>
              <a:rPr lang="en-US" b="1" dirty="0" smtClean="0"/>
              <a:t>any</a:t>
            </a:r>
            <a:r>
              <a:rPr lang="en-US" dirty="0" smtClean="0"/>
              <a:t> of these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.docstoccdn.com/thumb/orig/429385.png"/>
          <p:cNvPicPr>
            <a:picLocks noChangeAspect="1" noChangeArrowheads="1"/>
          </p:cNvPicPr>
          <p:nvPr/>
        </p:nvPicPr>
        <p:blipFill>
          <a:blip r:embed="rId2" cstate="print"/>
          <a:srcRect b="42045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533400"/>
            <a:ext cx="4876800" cy="2590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b="1" dirty="0" smtClean="0"/>
              <a:t>1. Label each corner using letters (A, B, C) or numbers (1, 2, 3). Use a </a:t>
            </a:r>
            <a:r>
              <a:rPr lang="en-US" sz="3600" b="1" u="sng" dirty="0" smtClean="0"/>
              <a:t>different</a:t>
            </a:r>
            <a:r>
              <a:rPr lang="en-US" sz="3600" b="1" dirty="0" smtClean="0"/>
              <a:t> system from your partner.</a:t>
            </a:r>
            <a:endParaRPr lang="en-US" sz="3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762000"/>
            <a:ext cx="8077200" cy="609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   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B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7024688" algn="l"/>
              </a:tabLst>
              <a:defRPr/>
            </a:pPr>
            <a:r>
              <a:rPr lang="en-US" sz="3600" b="1" dirty="0" smtClean="0"/>
              <a:t>		C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Arc 10"/>
          <p:cNvSpPr/>
          <p:nvPr/>
        </p:nvSpPr>
        <p:spPr>
          <a:xfrm rot="5578742">
            <a:off x="312101" y="430230"/>
            <a:ext cx="1060062" cy="1173558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21375967">
            <a:off x="37087" y="5651170"/>
            <a:ext cx="1060062" cy="1173558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5172461">
            <a:off x="7259084" y="6025866"/>
            <a:ext cx="1147650" cy="889301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89452">
            <a:off x="664284" y="756704"/>
            <a:ext cx="8077200" cy="5654535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.docstoccdn.com/thumb/orig/429385.png"/>
          <p:cNvPicPr>
            <a:picLocks noChangeAspect="1" noChangeArrowheads="1"/>
          </p:cNvPicPr>
          <p:nvPr/>
        </p:nvPicPr>
        <p:blipFill>
          <a:blip r:embed="rId2" cstate="print"/>
          <a:srcRect b="42045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762000"/>
            <a:ext cx="8077200" cy="609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   A</a:t>
            </a:r>
          </a:p>
          <a:p>
            <a:pPr marL="342900" lvl="0" indent="-342900"/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56</a:t>
            </a:r>
            <a:r>
              <a:rPr lang="en-US" sz="3600" b="1" dirty="0" smtClean="0">
                <a:latin typeface="Cambria"/>
              </a:rPr>
              <a:t>°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/>
            <a:r>
              <a:rPr lang="en-US" sz="3600" b="1" dirty="0" smtClean="0"/>
              <a:t>B  88</a:t>
            </a:r>
            <a:r>
              <a:rPr lang="en-US" sz="3600" b="1" dirty="0" smtClean="0">
                <a:latin typeface="Cambria"/>
              </a:rPr>
              <a:t>°</a:t>
            </a: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7024688" algn="l"/>
              </a:tabLst>
              <a:defRPr/>
            </a:pPr>
            <a:r>
              <a:rPr lang="en-US" sz="3600" b="1" dirty="0" smtClean="0"/>
              <a:t>		C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sp>
        <p:nvSpPr>
          <p:cNvPr id="11" name="Arc 10"/>
          <p:cNvSpPr/>
          <p:nvPr/>
        </p:nvSpPr>
        <p:spPr>
          <a:xfrm rot="5578742">
            <a:off x="312101" y="430230"/>
            <a:ext cx="1060062" cy="1173558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21375967">
            <a:off x="35295" y="5596223"/>
            <a:ext cx="1072633" cy="1228154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5172461">
            <a:off x="7259084" y="6025866"/>
            <a:ext cx="1147650" cy="889301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89452">
            <a:off x="664284" y="756704"/>
            <a:ext cx="8077200" cy="5654535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533400"/>
            <a:ext cx="4876800" cy="2590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b="1" dirty="0" smtClean="0"/>
              <a:t>2. Measure </a:t>
            </a:r>
            <a:r>
              <a:rPr lang="en-US" sz="3600" b="1" u="sng" dirty="0" smtClean="0"/>
              <a:t>two (2)</a:t>
            </a:r>
            <a:r>
              <a:rPr lang="en-US" sz="3600" b="1" dirty="0" smtClean="0"/>
              <a:t> of the corners &amp; mark their measures.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762000"/>
            <a:ext cx="8077200" cy="609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   A</a:t>
            </a:r>
          </a:p>
          <a:p>
            <a:pPr marL="342900" lvl="0" indent="-342900"/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48</a:t>
            </a:r>
            <a:r>
              <a:rPr lang="en-US" sz="3600" b="1" dirty="0" smtClean="0">
                <a:latin typeface="Cambria"/>
              </a:rPr>
              <a:t>°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How to measure:</a:t>
            </a:r>
            <a:endParaRPr lang="en-US" dirty="0"/>
          </a:p>
        </p:txBody>
      </p:sp>
      <p:sp>
        <p:nvSpPr>
          <p:cNvPr id="11" name="Arc 10"/>
          <p:cNvSpPr/>
          <p:nvPr/>
        </p:nvSpPr>
        <p:spPr>
          <a:xfrm rot="5578742">
            <a:off x="312101" y="430230"/>
            <a:ext cx="1060062" cy="1173558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6" name="Picture 6" descr="http://www.uen.org/Lessonplan/downloadFile.cgi?file=21520-6-28384-protractor.gif&amp;filename=protract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584124">
            <a:off x="-455801" y="890346"/>
            <a:ext cx="4762500" cy="3143250"/>
          </a:xfrm>
          <a:prstGeom prst="rect">
            <a:avLst/>
          </a:prstGeom>
          <a:noFill/>
        </p:spPr>
      </p:pic>
      <p:sp>
        <p:nvSpPr>
          <p:cNvPr id="14" name="Right Triangle 13"/>
          <p:cNvSpPr/>
          <p:nvPr/>
        </p:nvSpPr>
        <p:spPr>
          <a:xfrm rot="189452">
            <a:off x="606799" y="2656560"/>
            <a:ext cx="8077200" cy="5654535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rot="5400000">
            <a:off x="-1028702" y="723898"/>
            <a:ext cx="3581402" cy="3352801"/>
          </a:xfrm>
          <a:prstGeom prst="arc">
            <a:avLst>
              <a:gd name="adj1" fmla="val 18645445"/>
              <a:gd name="adj2" fmla="val 169803"/>
            </a:avLst>
          </a:prstGeom>
          <a:ln w="571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Callout 1 15"/>
          <p:cNvSpPr/>
          <p:nvPr/>
        </p:nvSpPr>
        <p:spPr>
          <a:xfrm>
            <a:off x="1447800" y="4953000"/>
            <a:ext cx="2286000" cy="1143000"/>
          </a:xfrm>
          <a:prstGeom prst="borderCallout1">
            <a:avLst>
              <a:gd name="adj1" fmla="val -96805"/>
              <a:gd name="adj2" fmla="val 26367"/>
              <a:gd name="adj3" fmla="val -516"/>
              <a:gd name="adj4" fmla="val 3123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A=56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sym typeface="Symbol"/>
              </a:rPr>
              <a:t>°</a:t>
            </a:r>
          </a:p>
          <a:p>
            <a:pPr algn="ctr"/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A</a:t>
            </a: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sym typeface="Symbol"/>
              </a:rPr>
              <a:t>124°</a:t>
            </a:r>
            <a:endParaRPr 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Arc 16"/>
          <p:cNvSpPr/>
          <p:nvPr/>
        </p:nvSpPr>
        <p:spPr>
          <a:xfrm rot="5400000">
            <a:off x="-1333501" y="419101"/>
            <a:ext cx="4572002" cy="4038599"/>
          </a:xfrm>
          <a:prstGeom prst="arc">
            <a:avLst>
              <a:gd name="adj1" fmla="val 10816990"/>
              <a:gd name="adj2" fmla="val 18524726"/>
            </a:avLst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ultiply 18"/>
          <p:cNvSpPr/>
          <p:nvPr/>
        </p:nvSpPr>
        <p:spPr>
          <a:xfrm>
            <a:off x="1600200" y="0"/>
            <a:ext cx="533400" cy="838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ultiply 19"/>
          <p:cNvSpPr/>
          <p:nvPr/>
        </p:nvSpPr>
        <p:spPr>
          <a:xfrm>
            <a:off x="2514600" y="1143000"/>
            <a:ext cx="533400" cy="838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ultiply 20"/>
          <p:cNvSpPr/>
          <p:nvPr/>
        </p:nvSpPr>
        <p:spPr>
          <a:xfrm>
            <a:off x="2590800" y="2743200"/>
            <a:ext cx="533400" cy="838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533400"/>
            <a:ext cx="5105400" cy="6172200"/>
          </a:xfrm>
        </p:spPr>
        <p:txBody>
          <a:bodyPr>
            <a:noAutofit/>
          </a:bodyPr>
          <a:lstStyle/>
          <a:p>
            <a:pPr marL="406400" indent="-406400"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Line up the center mark to the vertex you’re measuring.</a:t>
            </a:r>
          </a:p>
          <a:p>
            <a:pPr marL="406400" indent="-406400"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Make sure one of the triangle lines is on the zero edge (not the outside of the compass… the line that the center mark goes through.)</a:t>
            </a:r>
          </a:p>
          <a:p>
            <a:pPr marL="406400" indent="-406400"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You can use either the inner scale </a:t>
            </a:r>
            <a:r>
              <a:rPr lang="en-US" sz="2800" u="sng" dirty="0" smtClean="0"/>
              <a:t>or</a:t>
            </a:r>
            <a:r>
              <a:rPr lang="en-US" sz="2800" dirty="0" smtClean="0"/>
              <a:t> the outer scale, but </a:t>
            </a:r>
            <a:r>
              <a:rPr lang="en-US" sz="2800" b="1" dirty="0" smtClean="0"/>
              <a:t>you </a:t>
            </a:r>
            <a:r>
              <a:rPr lang="en-US" sz="2800" b="1" u="sng" dirty="0" smtClean="0"/>
              <a:t>must</a:t>
            </a:r>
            <a:r>
              <a:rPr lang="en-US" sz="2800" b="1" dirty="0" smtClean="0"/>
              <a:t> use the one that starts at 0 </a:t>
            </a:r>
            <a:r>
              <a:rPr lang="en-US" sz="2800" dirty="0" smtClean="0"/>
              <a:t>for your angle.</a:t>
            </a:r>
          </a:p>
          <a:p>
            <a:pPr marL="406400" indent="-406400">
              <a:spcBef>
                <a:spcPts val="0"/>
              </a:spcBef>
              <a:buFont typeface="+mj-lt"/>
              <a:buAutoNum type="arabicPeriod"/>
            </a:pPr>
            <a:r>
              <a:rPr lang="en-US" sz="2800" i="1" dirty="0" smtClean="0"/>
              <a:t>(Remember, you’re only measuring &amp; labeling 2 angles)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.docstoccdn.com/thumb/orig/429385.png"/>
          <p:cNvPicPr>
            <a:picLocks noChangeAspect="1" noChangeArrowheads="1"/>
          </p:cNvPicPr>
          <p:nvPr/>
        </p:nvPicPr>
        <p:blipFill>
          <a:blip r:embed="rId2" cstate="print"/>
          <a:srcRect b="42045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762000"/>
            <a:ext cx="8077200" cy="609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   A</a:t>
            </a:r>
          </a:p>
          <a:p>
            <a:pPr marL="342900" lvl="0" indent="-342900"/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56</a:t>
            </a:r>
            <a:r>
              <a:rPr lang="en-US" sz="3600" b="1" dirty="0" smtClean="0">
                <a:latin typeface="Cambria"/>
              </a:rPr>
              <a:t>°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/>
            <a:r>
              <a:rPr lang="en-US" sz="3600" b="1" dirty="0" smtClean="0"/>
              <a:t>B  88</a:t>
            </a:r>
            <a:r>
              <a:rPr lang="en-US" sz="3600" b="1" dirty="0" smtClean="0">
                <a:latin typeface="Cambria"/>
              </a:rPr>
              <a:t>°</a:t>
            </a: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7024688" algn="l"/>
              </a:tabLst>
              <a:defRPr/>
            </a:pPr>
            <a:r>
              <a:rPr lang="en-US" sz="3600" b="1" dirty="0" smtClean="0"/>
              <a:t>		C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sp>
        <p:nvSpPr>
          <p:cNvPr id="11" name="Arc 10"/>
          <p:cNvSpPr/>
          <p:nvPr/>
        </p:nvSpPr>
        <p:spPr>
          <a:xfrm rot="5578742">
            <a:off x="312101" y="430230"/>
            <a:ext cx="1060062" cy="1173558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21375967">
            <a:off x="35295" y="5596223"/>
            <a:ext cx="1072633" cy="1228154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5172461">
            <a:off x="7259084" y="6025866"/>
            <a:ext cx="1147650" cy="889301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89452">
            <a:off x="664284" y="756704"/>
            <a:ext cx="8077200" cy="5654535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533400"/>
            <a:ext cx="4876800" cy="2590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b="1" dirty="0" smtClean="0"/>
              <a:t>2. Measure </a:t>
            </a:r>
            <a:r>
              <a:rPr lang="en-US" sz="3600" b="1" u="sng" dirty="0" smtClean="0"/>
              <a:t>two (2)</a:t>
            </a:r>
            <a:r>
              <a:rPr lang="en-US" sz="3600" b="1" dirty="0" smtClean="0"/>
              <a:t> of the corners &amp; mark their measures. </a:t>
            </a:r>
          </a:p>
          <a:p>
            <a:pPr>
              <a:spcBef>
                <a:spcPts val="0"/>
              </a:spcBef>
            </a:pPr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</a:t>
            </a:r>
            <a:r>
              <a:rPr lang="en-US" sz="36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measure the 3</a:t>
            </a:r>
            <a:r>
              <a:rPr lang="en-US" sz="3600" b="1" baseline="30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corner if you have time, but do </a:t>
            </a:r>
            <a:r>
              <a:rPr lang="en-US" sz="36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label it. If you do measure it, calculate the sum of the angles.</a:t>
            </a:r>
            <a:endParaRPr lang="en-US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.docstoccdn.com/thumb/orig/429385.png"/>
          <p:cNvPicPr>
            <a:picLocks noChangeAspect="1" noChangeArrowheads="1"/>
          </p:cNvPicPr>
          <p:nvPr/>
        </p:nvPicPr>
        <p:blipFill>
          <a:blip r:embed="rId2" cstate="print"/>
          <a:srcRect b="42045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762000"/>
            <a:ext cx="8077200" cy="609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 smtClean="0"/>
              <a:t>   A</a:t>
            </a:r>
          </a:p>
          <a:p>
            <a:pPr marL="342900" lvl="0" indent="-342900"/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56</a:t>
            </a:r>
            <a:r>
              <a:rPr lang="en-US" sz="3600" b="1" dirty="0" smtClean="0">
                <a:latin typeface="Cambria"/>
              </a:rPr>
              <a:t>°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/>
            <a:r>
              <a:rPr lang="en-US" sz="3600" b="1" dirty="0" smtClean="0"/>
              <a:t>B  88</a:t>
            </a:r>
            <a:r>
              <a:rPr lang="en-US" sz="3600" b="1" dirty="0" smtClean="0">
                <a:latin typeface="Cambria"/>
              </a:rPr>
              <a:t>°</a:t>
            </a:r>
            <a:endParaRPr lang="en-US" sz="36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7024688" algn="l"/>
              </a:tabLst>
              <a:defRPr/>
            </a:pPr>
            <a:r>
              <a:rPr lang="en-US" sz="3600" b="1" dirty="0" smtClean="0"/>
              <a:t>		C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Steps:</a:t>
            </a:r>
            <a:endParaRPr lang="en-US" dirty="0"/>
          </a:p>
        </p:txBody>
      </p:sp>
      <p:sp>
        <p:nvSpPr>
          <p:cNvPr id="11" name="Arc 10"/>
          <p:cNvSpPr/>
          <p:nvPr/>
        </p:nvSpPr>
        <p:spPr>
          <a:xfrm rot="5578742">
            <a:off x="312101" y="430230"/>
            <a:ext cx="1060062" cy="1173558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21375967">
            <a:off x="35295" y="5596223"/>
            <a:ext cx="1072633" cy="1228154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/>
        </p:nvSpPr>
        <p:spPr>
          <a:xfrm rot="15172461">
            <a:off x="7259084" y="6025866"/>
            <a:ext cx="1147650" cy="889301"/>
          </a:xfrm>
          <a:prstGeom prst="arc">
            <a:avLst>
              <a:gd name="adj1" fmla="val 16200000"/>
              <a:gd name="adj2" fmla="val 1078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89452">
            <a:off x="664284" y="756704"/>
            <a:ext cx="8077200" cy="5654535"/>
          </a:xfrm>
          <a:prstGeom prst="rtTriangle">
            <a:avLst/>
          </a:prstGeom>
          <a:noFill/>
          <a:ln w="57150"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533400"/>
            <a:ext cx="4876800" cy="3276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b="1" dirty="0" smtClean="0"/>
              <a:t>3. Cut out the three angles. It doesn’t need to be precise.</a:t>
            </a:r>
          </a:p>
          <a:p>
            <a:pPr>
              <a:spcBef>
                <a:spcPts val="0"/>
              </a:spcBef>
            </a:pPr>
            <a:r>
              <a:rPr lang="en-US" b="1" dirty="0" smtClean="0"/>
              <a:t>You can ball up the outside &amp; middle parts.</a:t>
            </a:r>
          </a:p>
          <a:p>
            <a:pPr>
              <a:spcBef>
                <a:spcPts val="0"/>
              </a:spcBef>
              <a:buNone/>
            </a:pPr>
            <a:r>
              <a:rPr lang="en-US" b="1" dirty="0" smtClean="0"/>
              <a:t>		(Don’t forget to throw </a:t>
            </a:r>
          </a:p>
          <a:p>
            <a:pPr algn="r">
              <a:spcBef>
                <a:spcPts val="0"/>
              </a:spcBef>
              <a:buNone/>
              <a:tabLst>
                <a:tab pos="1379538" algn="l"/>
              </a:tabLst>
            </a:pPr>
            <a:r>
              <a:rPr lang="en-US" b="1" dirty="0" smtClean="0"/>
              <a:t>		it out after class!)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2895600"/>
            <a:ext cx="12192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Wingdings"/>
              </a:rPr>
              <a:t>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57200" y="1905000"/>
            <a:ext cx="2667000" cy="129540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7200" y="3200400"/>
            <a:ext cx="2819400" cy="342900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343400" y="3733800"/>
            <a:ext cx="990600" cy="289560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4" idx="0"/>
          </p:cNvCxnSpPr>
          <p:nvPr/>
        </p:nvCxnSpPr>
        <p:spPr>
          <a:xfrm flipV="1">
            <a:off x="685800" y="538544"/>
            <a:ext cx="140345" cy="258565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826145" y="533400"/>
            <a:ext cx="2069455" cy="160020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4" idx="2"/>
          </p:cNvCxnSpPr>
          <p:nvPr/>
        </p:nvCxnSpPr>
        <p:spPr>
          <a:xfrm>
            <a:off x="514685" y="6184495"/>
            <a:ext cx="2533315" cy="140105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533400" y="3581400"/>
            <a:ext cx="140345" cy="258565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14" idx="4"/>
          </p:cNvCxnSpPr>
          <p:nvPr/>
        </p:nvCxnSpPr>
        <p:spPr>
          <a:xfrm>
            <a:off x="5257800" y="4038600"/>
            <a:ext cx="3321823" cy="2590799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4" idx="4"/>
          </p:cNvCxnSpPr>
          <p:nvPr/>
        </p:nvCxnSpPr>
        <p:spPr>
          <a:xfrm>
            <a:off x="4267200" y="6395656"/>
            <a:ext cx="4312423" cy="233743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41"/>
          <p:cNvSpPr/>
          <p:nvPr/>
        </p:nvSpPr>
        <p:spPr>
          <a:xfrm>
            <a:off x="-29029" y="14514"/>
            <a:ext cx="8913100" cy="6955615"/>
          </a:xfrm>
          <a:custGeom>
            <a:avLst/>
            <a:gdLst>
              <a:gd name="connsiteX0" fmla="*/ 3410858 w 8913100"/>
              <a:gd name="connsiteY0" fmla="*/ 2322286 h 6955615"/>
              <a:gd name="connsiteX1" fmla="*/ 3497943 w 8913100"/>
              <a:gd name="connsiteY1" fmla="*/ 2293257 h 6955615"/>
              <a:gd name="connsiteX2" fmla="*/ 3570515 w 8913100"/>
              <a:gd name="connsiteY2" fmla="*/ 2235200 h 6955615"/>
              <a:gd name="connsiteX3" fmla="*/ 3672115 w 8913100"/>
              <a:gd name="connsiteY3" fmla="*/ 2104572 h 6955615"/>
              <a:gd name="connsiteX4" fmla="*/ 3715658 w 8913100"/>
              <a:gd name="connsiteY4" fmla="*/ 2090057 h 6955615"/>
              <a:gd name="connsiteX5" fmla="*/ 3759200 w 8913100"/>
              <a:gd name="connsiteY5" fmla="*/ 2046515 h 6955615"/>
              <a:gd name="connsiteX6" fmla="*/ 3846286 w 8913100"/>
              <a:gd name="connsiteY6" fmla="*/ 1988457 h 6955615"/>
              <a:gd name="connsiteX7" fmla="*/ 3904343 w 8913100"/>
              <a:gd name="connsiteY7" fmla="*/ 1901372 h 6955615"/>
              <a:gd name="connsiteX8" fmla="*/ 3933372 w 8913100"/>
              <a:gd name="connsiteY8" fmla="*/ 1857829 h 6955615"/>
              <a:gd name="connsiteX9" fmla="*/ 3976915 w 8913100"/>
              <a:gd name="connsiteY9" fmla="*/ 1698172 h 6955615"/>
              <a:gd name="connsiteX10" fmla="*/ 3991429 w 8913100"/>
              <a:gd name="connsiteY10" fmla="*/ 1654629 h 6955615"/>
              <a:gd name="connsiteX11" fmla="*/ 3947886 w 8913100"/>
              <a:gd name="connsiteY11" fmla="*/ 1494972 h 6955615"/>
              <a:gd name="connsiteX12" fmla="*/ 3904343 w 8913100"/>
              <a:gd name="connsiteY12" fmla="*/ 1480457 h 6955615"/>
              <a:gd name="connsiteX13" fmla="*/ 3802743 w 8913100"/>
              <a:gd name="connsiteY13" fmla="*/ 1494972 h 6955615"/>
              <a:gd name="connsiteX14" fmla="*/ 3759200 w 8913100"/>
              <a:gd name="connsiteY14" fmla="*/ 1524000 h 6955615"/>
              <a:gd name="connsiteX15" fmla="*/ 3672115 w 8913100"/>
              <a:gd name="connsiteY15" fmla="*/ 1625600 h 6955615"/>
              <a:gd name="connsiteX16" fmla="*/ 3614058 w 8913100"/>
              <a:gd name="connsiteY16" fmla="*/ 1669143 h 6955615"/>
              <a:gd name="connsiteX17" fmla="*/ 3483429 w 8913100"/>
              <a:gd name="connsiteY17" fmla="*/ 1785257 h 6955615"/>
              <a:gd name="connsiteX18" fmla="*/ 3338286 w 8913100"/>
              <a:gd name="connsiteY18" fmla="*/ 1872343 h 6955615"/>
              <a:gd name="connsiteX19" fmla="*/ 3294743 w 8913100"/>
              <a:gd name="connsiteY19" fmla="*/ 1901372 h 6955615"/>
              <a:gd name="connsiteX20" fmla="*/ 3207658 w 8913100"/>
              <a:gd name="connsiteY20" fmla="*/ 1930400 h 6955615"/>
              <a:gd name="connsiteX21" fmla="*/ 3077029 w 8913100"/>
              <a:gd name="connsiteY21" fmla="*/ 2002972 h 6955615"/>
              <a:gd name="connsiteX22" fmla="*/ 2989943 w 8913100"/>
              <a:gd name="connsiteY22" fmla="*/ 1988457 h 6955615"/>
              <a:gd name="connsiteX23" fmla="*/ 2946400 w 8913100"/>
              <a:gd name="connsiteY23" fmla="*/ 1901372 h 6955615"/>
              <a:gd name="connsiteX24" fmla="*/ 2960915 w 8913100"/>
              <a:gd name="connsiteY24" fmla="*/ 1857829 h 6955615"/>
              <a:gd name="connsiteX25" fmla="*/ 3091543 w 8913100"/>
              <a:gd name="connsiteY25" fmla="*/ 1756229 h 6955615"/>
              <a:gd name="connsiteX26" fmla="*/ 3149600 w 8913100"/>
              <a:gd name="connsiteY26" fmla="*/ 1727200 h 6955615"/>
              <a:gd name="connsiteX27" fmla="*/ 3236686 w 8913100"/>
              <a:gd name="connsiteY27" fmla="*/ 1669143 h 6955615"/>
              <a:gd name="connsiteX28" fmla="*/ 3280229 w 8913100"/>
              <a:gd name="connsiteY28" fmla="*/ 1640115 h 6955615"/>
              <a:gd name="connsiteX29" fmla="*/ 3323772 w 8913100"/>
              <a:gd name="connsiteY29" fmla="*/ 1611086 h 6955615"/>
              <a:gd name="connsiteX30" fmla="*/ 3396343 w 8913100"/>
              <a:gd name="connsiteY30" fmla="*/ 1553029 h 6955615"/>
              <a:gd name="connsiteX31" fmla="*/ 3483429 w 8913100"/>
              <a:gd name="connsiteY31" fmla="*/ 1465943 h 6955615"/>
              <a:gd name="connsiteX32" fmla="*/ 3526972 w 8913100"/>
              <a:gd name="connsiteY32" fmla="*/ 1436915 h 6955615"/>
              <a:gd name="connsiteX33" fmla="*/ 3556000 w 8913100"/>
              <a:gd name="connsiteY33" fmla="*/ 1393372 h 6955615"/>
              <a:gd name="connsiteX34" fmla="*/ 3599543 w 8913100"/>
              <a:gd name="connsiteY34" fmla="*/ 1349829 h 6955615"/>
              <a:gd name="connsiteX35" fmla="*/ 3614058 w 8913100"/>
              <a:gd name="connsiteY35" fmla="*/ 1306286 h 6955615"/>
              <a:gd name="connsiteX36" fmla="*/ 3657600 w 8913100"/>
              <a:gd name="connsiteY36" fmla="*/ 1219200 h 6955615"/>
              <a:gd name="connsiteX37" fmla="*/ 3643086 w 8913100"/>
              <a:gd name="connsiteY37" fmla="*/ 1030515 h 6955615"/>
              <a:gd name="connsiteX38" fmla="*/ 3585029 w 8913100"/>
              <a:gd name="connsiteY38" fmla="*/ 1016000 h 6955615"/>
              <a:gd name="connsiteX39" fmla="*/ 3323772 w 8913100"/>
              <a:gd name="connsiteY39" fmla="*/ 1030515 h 6955615"/>
              <a:gd name="connsiteX40" fmla="*/ 3280229 w 8913100"/>
              <a:gd name="connsiteY40" fmla="*/ 1074057 h 6955615"/>
              <a:gd name="connsiteX41" fmla="*/ 3236686 w 8913100"/>
              <a:gd name="connsiteY41" fmla="*/ 1103086 h 6955615"/>
              <a:gd name="connsiteX42" fmla="*/ 3193143 w 8913100"/>
              <a:gd name="connsiteY42" fmla="*/ 1161143 h 6955615"/>
              <a:gd name="connsiteX43" fmla="*/ 3135086 w 8913100"/>
              <a:gd name="connsiteY43" fmla="*/ 1248229 h 6955615"/>
              <a:gd name="connsiteX44" fmla="*/ 2975429 w 8913100"/>
              <a:gd name="connsiteY44" fmla="*/ 1393372 h 6955615"/>
              <a:gd name="connsiteX45" fmla="*/ 2830286 w 8913100"/>
              <a:gd name="connsiteY45" fmla="*/ 1436915 h 6955615"/>
              <a:gd name="connsiteX46" fmla="*/ 2743200 w 8913100"/>
              <a:gd name="connsiteY46" fmla="*/ 1465943 h 6955615"/>
              <a:gd name="connsiteX47" fmla="*/ 2699658 w 8913100"/>
              <a:gd name="connsiteY47" fmla="*/ 1494972 h 6955615"/>
              <a:gd name="connsiteX48" fmla="*/ 2583543 w 8913100"/>
              <a:gd name="connsiteY48" fmla="*/ 1509486 h 6955615"/>
              <a:gd name="connsiteX49" fmla="*/ 2525486 w 8913100"/>
              <a:gd name="connsiteY49" fmla="*/ 1524000 h 6955615"/>
              <a:gd name="connsiteX50" fmla="*/ 2481943 w 8913100"/>
              <a:gd name="connsiteY50" fmla="*/ 1494972 h 6955615"/>
              <a:gd name="connsiteX51" fmla="*/ 2452915 w 8913100"/>
              <a:gd name="connsiteY51" fmla="*/ 1364343 h 6955615"/>
              <a:gd name="connsiteX52" fmla="*/ 2496458 w 8913100"/>
              <a:gd name="connsiteY52" fmla="*/ 1175657 h 6955615"/>
              <a:gd name="connsiteX53" fmla="*/ 2540000 w 8913100"/>
              <a:gd name="connsiteY53" fmla="*/ 1161143 h 6955615"/>
              <a:gd name="connsiteX54" fmla="*/ 2569029 w 8913100"/>
              <a:gd name="connsiteY54" fmla="*/ 1117600 h 6955615"/>
              <a:gd name="connsiteX55" fmla="*/ 2612572 w 8913100"/>
              <a:gd name="connsiteY55" fmla="*/ 1030515 h 6955615"/>
              <a:gd name="connsiteX56" fmla="*/ 2728686 w 8913100"/>
              <a:gd name="connsiteY56" fmla="*/ 943429 h 6955615"/>
              <a:gd name="connsiteX57" fmla="*/ 2786743 w 8913100"/>
              <a:gd name="connsiteY57" fmla="*/ 899886 h 6955615"/>
              <a:gd name="connsiteX58" fmla="*/ 2830286 w 8913100"/>
              <a:gd name="connsiteY58" fmla="*/ 885372 h 6955615"/>
              <a:gd name="connsiteX59" fmla="*/ 2946400 w 8913100"/>
              <a:gd name="connsiteY59" fmla="*/ 812800 h 6955615"/>
              <a:gd name="connsiteX60" fmla="*/ 3004458 w 8913100"/>
              <a:gd name="connsiteY60" fmla="*/ 783772 h 6955615"/>
              <a:gd name="connsiteX61" fmla="*/ 3091543 w 8913100"/>
              <a:gd name="connsiteY61" fmla="*/ 725715 h 6955615"/>
              <a:gd name="connsiteX62" fmla="*/ 3149600 w 8913100"/>
              <a:gd name="connsiteY62" fmla="*/ 696686 h 6955615"/>
              <a:gd name="connsiteX63" fmla="*/ 3265715 w 8913100"/>
              <a:gd name="connsiteY63" fmla="*/ 624115 h 6955615"/>
              <a:gd name="connsiteX64" fmla="*/ 3309258 w 8913100"/>
              <a:gd name="connsiteY64" fmla="*/ 609600 h 6955615"/>
              <a:gd name="connsiteX65" fmla="*/ 3410858 w 8913100"/>
              <a:gd name="connsiteY65" fmla="*/ 537029 h 6955615"/>
              <a:gd name="connsiteX66" fmla="*/ 3468915 w 8913100"/>
              <a:gd name="connsiteY66" fmla="*/ 493486 h 6955615"/>
              <a:gd name="connsiteX67" fmla="*/ 3585029 w 8913100"/>
              <a:gd name="connsiteY67" fmla="*/ 435429 h 6955615"/>
              <a:gd name="connsiteX68" fmla="*/ 3643086 w 8913100"/>
              <a:gd name="connsiteY68" fmla="*/ 406400 h 6955615"/>
              <a:gd name="connsiteX69" fmla="*/ 3715658 w 8913100"/>
              <a:gd name="connsiteY69" fmla="*/ 275772 h 6955615"/>
              <a:gd name="connsiteX70" fmla="*/ 3701143 w 8913100"/>
              <a:gd name="connsiteY70" fmla="*/ 130629 h 6955615"/>
              <a:gd name="connsiteX71" fmla="*/ 3599543 w 8913100"/>
              <a:gd name="connsiteY71" fmla="*/ 14515 h 6955615"/>
              <a:gd name="connsiteX72" fmla="*/ 3483429 w 8913100"/>
              <a:gd name="connsiteY72" fmla="*/ 0 h 6955615"/>
              <a:gd name="connsiteX73" fmla="*/ 3018972 w 8913100"/>
              <a:gd name="connsiteY73" fmla="*/ 29029 h 6955615"/>
              <a:gd name="connsiteX74" fmla="*/ 2888343 w 8913100"/>
              <a:gd name="connsiteY74" fmla="*/ 58057 h 6955615"/>
              <a:gd name="connsiteX75" fmla="*/ 2815772 w 8913100"/>
              <a:gd name="connsiteY75" fmla="*/ 72572 h 6955615"/>
              <a:gd name="connsiteX76" fmla="*/ 2772229 w 8913100"/>
              <a:gd name="connsiteY76" fmla="*/ 101600 h 6955615"/>
              <a:gd name="connsiteX77" fmla="*/ 2641600 w 8913100"/>
              <a:gd name="connsiteY77" fmla="*/ 145143 h 6955615"/>
              <a:gd name="connsiteX78" fmla="*/ 2510972 w 8913100"/>
              <a:gd name="connsiteY78" fmla="*/ 217715 h 6955615"/>
              <a:gd name="connsiteX79" fmla="*/ 2336800 w 8913100"/>
              <a:gd name="connsiteY79" fmla="*/ 319315 h 6955615"/>
              <a:gd name="connsiteX80" fmla="*/ 2249715 w 8913100"/>
              <a:gd name="connsiteY80" fmla="*/ 391886 h 6955615"/>
              <a:gd name="connsiteX81" fmla="*/ 2162629 w 8913100"/>
              <a:gd name="connsiteY81" fmla="*/ 493486 h 6955615"/>
              <a:gd name="connsiteX82" fmla="*/ 2104572 w 8913100"/>
              <a:gd name="connsiteY82" fmla="*/ 522515 h 6955615"/>
              <a:gd name="connsiteX83" fmla="*/ 2017486 w 8913100"/>
              <a:gd name="connsiteY83" fmla="*/ 638629 h 6955615"/>
              <a:gd name="connsiteX84" fmla="*/ 1973943 w 8913100"/>
              <a:gd name="connsiteY84" fmla="*/ 667657 h 6955615"/>
              <a:gd name="connsiteX85" fmla="*/ 1944915 w 8913100"/>
              <a:gd name="connsiteY85" fmla="*/ 725715 h 6955615"/>
              <a:gd name="connsiteX86" fmla="*/ 1886858 w 8913100"/>
              <a:gd name="connsiteY86" fmla="*/ 812800 h 6955615"/>
              <a:gd name="connsiteX87" fmla="*/ 1857829 w 8913100"/>
              <a:gd name="connsiteY87" fmla="*/ 870857 h 6955615"/>
              <a:gd name="connsiteX88" fmla="*/ 1814286 w 8913100"/>
              <a:gd name="connsiteY88" fmla="*/ 899886 h 6955615"/>
              <a:gd name="connsiteX89" fmla="*/ 1727200 w 8913100"/>
              <a:gd name="connsiteY89" fmla="*/ 1001486 h 6955615"/>
              <a:gd name="connsiteX90" fmla="*/ 1553029 w 8913100"/>
              <a:gd name="connsiteY90" fmla="*/ 957943 h 6955615"/>
              <a:gd name="connsiteX91" fmla="*/ 1465943 w 8913100"/>
              <a:gd name="connsiteY91" fmla="*/ 899886 h 6955615"/>
              <a:gd name="connsiteX92" fmla="*/ 1436915 w 8913100"/>
              <a:gd name="connsiteY92" fmla="*/ 856343 h 6955615"/>
              <a:gd name="connsiteX93" fmla="*/ 1407886 w 8913100"/>
              <a:gd name="connsiteY93" fmla="*/ 769257 h 6955615"/>
              <a:gd name="connsiteX94" fmla="*/ 1378858 w 8913100"/>
              <a:gd name="connsiteY94" fmla="*/ 667657 h 6955615"/>
              <a:gd name="connsiteX95" fmla="*/ 1349829 w 8913100"/>
              <a:gd name="connsiteY95" fmla="*/ 537029 h 6955615"/>
              <a:gd name="connsiteX96" fmla="*/ 1364343 w 8913100"/>
              <a:gd name="connsiteY96" fmla="*/ 478972 h 6955615"/>
              <a:gd name="connsiteX97" fmla="*/ 1407886 w 8913100"/>
              <a:gd name="connsiteY97" fmla="*/ 449943 h 6955615"/>
              <a:gd name="connsiteX98" fmla="*/ 1451429 w 8913100"/>
              <a:gd name="connsiteY98" fmla="*/ 406400 h 6955615"/>
              <a:gd name="connsiteX99" fmla="*/ 1553029 w 8913100"/>
              <a:gd name="connsiteY99" fmla="*/ 348343 h 6955615"/>
              <a:gd name="connsiteX100" fmla="*/ 1596572 w 8913100"/>
              <a:gd name="connsiteY100" fmla="*/ 319315 h 6955615"/>
              <a:gd name="connsiteX101" fmla="*/ 1611086 w 8913100"/>
              <a:gd name="connsiteY101" fmla="*/ 130629 h 6955615"/>
              <a:gd name="connsiteX102" fmla="*/ 1582058 w 8913100"/>
              <a:gd name="connsiteY102" fmla="*/ 87086 h 6955615"/>
              <a:gd name="connsiteX103" fmla="*/ 1509486 w 8913100"/>
              <a:gd name="connsiteY103" fmla="*/ 72572 h 6955615"/>
              <a:gd name="connsiteX104" fmla="*/ 1465943 w 8913100"/>
              <a:gd name="connsiteY104" fmla="*/ 58057 h 6955615"/>
              <a:gd name="connsiteX105" fmla="*/ 1407886 w 8913100"/>
              <a:gd name="connsiteY105" fmla="*/ 43543 h 6955615"/>
              <a:gd name="connsiteX106" fmla="*/ 914400 w 8913100"/>
              <a:gd name="connsiteY106" fmla="*/ 58057 h 6955615"/>
              <a:gd name="connsiteX107" fmla="*/ 870858 w 8913100"/>
              <a:gd name="connsiteY107" fmla="*/ 72572 h 6955615"/>
              <a:gd name="connsiteX108" fmla="*/ 711200 w 8913100"/>
              <a:gd name="connsiteY108" fmla="*/ 116115 h 6955615"/>
              <a:gd name="connsiteX109" fmla="*/ 624115 w 8913100"/>
              <a:gd name="connsiteY109" fmla="*/ 174172 h 6955615"/>
              <a:gd name="connsiteX110" fmla="*/ 609600 w 8913100"/>
              <a:gd name="connsiteY110" fmla="*/ 304800 h 6955615"/>
              <a:gd name="connsiteX111" fmla="*/ 624115 w 8913100"/>
              <a:gd name="connsiteY111" fmla="*/ 348343 h 6955615"/>
              <a:gd name="connsiteX112" fmla="*/ 711200 w 8913100"/>
              <a:gd name="connsiteY112" fmla="*/ 406400 h 6955615"/>
              <a:gd name="connsiteX113" fmla="*/ 725715 w 8913100"/>
              <a:gd name="connsiteY113" fmla="*/ 449943 h 6955615"/>
              <a:gd name="connsiteX114" fmla="*/ 754743 w 8913100"/>
              <a:gd name="connsiteY114" fmla="*/ 493486 h 6955615"/>
              <a:gd name="connsiteX115" fmla="*/ 740229 w 8913100"/>
              <a:gd name="connsiteY115" fmla="*/ 653143 h 6955615"/>
              <a:gd name="connsiteX116" fmla="*/ 696686 w 8913100"/>
              <a:gd name="connsiteY116" fmla="*/ 682172 h 6955615"/>
              <a:gd name="connsiteX117" fmla="*/ 188686 w 8913100"/>
              <a:gd name="connsiteY117" fmla="*/ 696686 h 6955615"/>
              <a:gd name="connsiteX118" fmla="*/ 130629 w 8913100"/>
              <a:gd name="connsiteY118" fmla="*/ 740229 h 6955615"/>
              <a:gd name="connsiteX119" fmla="*/ 72572 w 8913100"/>
              <a:gd name="connsiteY119" fmla="*/ 769257 h 6955615"/>
              <a:gd name="connsiteX120" fmla="*/ 43543 w 8913100"/>
              <a:gd name="connsiteY120" fmla="*/ 827315 h 6955615"/>
              <a:gd name="connsiteX121" fmla="*/ 14515 w 8913100"/>
              <a:gd name="connsiteY121" fmla="*/ 870857 h 6955615"/>
              <a:gd name="connsiteX122" fmla="*/ 101600 w 8913100"/>
              <a:gd name="connsiteY122" fmla="*/ 928915 h 6955615"/>
              <a:gd name="connsiteX123" fmla="*/ 159658 w 8913100"/>
              <a:gd name="connsiteY123" fmla="*/ 957943 h 6955615"/>
              <a:gd name="connsiteX124" fmla="*/ 203200 w 8913100"/>
              <a:gd name="connsiteY124" fmla="*/ 986972 h 6955615"/>
              <a:gd name="connsiteX125" fmla="*/ 275772 w 8913100"/>
              <a:gd name="connsiteY125" fmla="*/ 1001486 h 6955615"/>
              <a:gd name="connsiteX126" fmla="*/ 595086 w 8913100"/>
              <a:gd name="connsiteY126" fmla="*/ 1030515 h 6955615"/>
              <a:gd name="connsiteX127" fmla="*/ 638629 w 8913100"/>
              <a:gd name="connsiteY127" fmla="*/ 1074057 h 6955615"/>
              <a:gd name="connsiteX128" fmla="*/ 653143 w 8913100"/>
              <a:gd name="connsiteY128" fmla="*/ 1117600 h 6955615"/>
              <a:gd name="connsiteX129" fmla="*/ 682172 w 8913100"/>
              <a:gd name="connsiteY129" fmla="*/ 1161143 h 6955615"/>
              <a:gd name="connsiteX130" fmla="*/ 667658 w 8913100"/>
              <a:gd name="connsiteY130" fmla="*/ 1233715 h 6955615"/>
              <a:gd name="connsiteX131" fmla="*/ 537029 w 8913100"/>
              <a:gd name="connsiteY131" fmla="*/ 1349829 h 6955615"/>
              <a:gd name="connsiteX132" fmla="*/ 464458 w 8913100"/>
              <a:gd name="connsiteY132" fmla="*/ 1436915 h 6955615"/>
              <a:gd name="connsiteX133" fmla="*/ 420915 w 8913100"/>
              <a:gd name="connsiteY133" fmla="*/ 1465943 h 6955615"/>
              <a:gd name="connsiteX134" fmla="*/ 333829 w 8913100"/>
              <a:gd name="connsiteY134" fmla="*/ 1553029 h 6955615"/>
              <a:gd name="connsiteX135" fmla="*/ 275772 w 8913100"/>
              <a:gd name="connsiteY135" fmla="*/ 1596572 h 6955615"/>
              <a:gd name="connsiteX136" fmla="*/ 203200 w 8913100"/>
              <a:gd name="connsiteY136" fmla="*/ 1669143 h 6955615"/>
              <a:gd name="connsiteX137" fmla="*/ 130629 w 8913100"/>
              <a:gd name="connsiteY137" fmla="*/ 1799772 h 6955615"/>
              <a:gd name="connsiteX138" fmla="*/ 145143 w 8913100"/>
              <a:gd name="connsiteY138" fmla="*/ 1843315 h 6955615"/>
              <a:gd name="connsiteX139" fmla="*/ 188686 w 8913100"/>
              <a:gd name="connsiteY139" fmla="*/ 1857829 h 6955615"/>
              <a:gd name="connsiteX140" fmla="*/ 420915 w 8913100"/>
              <a:gd name="connsiteY140" fmla="*/ 1872343 h 6955615"/>
              <a:gd name="connsiteX141" fmla="*/ 566058 w 8913100"/>
              <a:gd name="connsiteY141" fmla="*/ 1886857 h 6955615"/>
              <a:gd name="connsiteX142" fmla="*/ 609600 w 8913100"/>
              <a:gd name="connsiteY142" fmla="*/ 1901372 h 6955615"/>
              <a:gd name="connsiteX143" fmla="*/ 624115 w 8913100"/>
              <a:gd name="connsiteY143" fmla="*/ 1944915 h 6955615"/>
              <a:gd name="connsiteX144" fmla="*/ 653143 w 8913100"/>
              <a:gd name="connsiteY144" fmla="*/ 1988457 h 6955615"/>
              <a:gd name="connsiteX145" fmla="*/ 638629 w 8913100"/>
              <a:gd name="connsiteY145" fmla="*/ 2061029 h 6955615"/>
              <a:gd name="connsiteX146" fmla="*/ 566058 w 8913100"/>
              <a:gd name="connsiteY146" fmla="*/ 2133600 h 6955615"/>
              <a:gd name="connsiteX147" fmla="*/ 478972 w 8913100"/>
              <a:gd name="connsiteY147" fmla="*/ 2162629 h 6955615"/>
              <a:gd name="connsiteX148" fmla="*/ 435429 w 8913100"/>
              <a:gd name="connsiteY148" fmla="*/ 2191657 h 6955615"/>
              <a:gd name="connsiteX149" fmla="*/ 348343 w 8913100"/>
              <a:gd name="connsiteY149" fmla="*/ 2220686 h 6955615"/>
              <a:gd name="connsiteX150" fmla="*/ 290286 w 8913100"/>
              <a:gd name="connsiteY150" fmla="*/ 2264229 h 6955615"/>
              <a:gd name="connsiteX151" fmla="*/ 203200 w 8913100"/>
              <a:gd name="connsiteY151" fmla="*/ 2307772 h 6955615"/>
              <a:gd name="connsiteX152" fmla="*/ 130629 w 8913100"/>
              <a:gd name="connsiteY152" fmla="*/ 2394857 h 6955615"/>
              <a:gd name="connsiteX153" fmla="*/ 101600 w 8913100"/>
              <a:gd name="connsiteY153" fmla="*/ 2481943 h 6955615"/>
              <a:gd name="connsiteX154" fmla="*/ 217715 w 8913100"/>
              <a:gd name="connsiteY154" fmla="*/ 2569029 h 6955615"/>
              <a:gd name="connsiteX155" fmla="*/ 261258 w 8913100"/>
              <a:gd name="connsiteY155" fmla="*/ 2598057 h 6955615"/>
              <a:gd name="connsiteX156" fmla="*/ 304800 w 8913100"/>
              <a:gd name="connsiteY156" fmla="*/ 2612572 h 6955615"/>
              <a:gd name="connsiteX157" fmla="*/ 653143 w 8913100"/>
              <a:gd name="connsiteY157" fmla="*/ 2641600 h 6955615"/>
              <a:gd name="connsiteX158" fmla="*/ 682172 w 8913100"/>
              <a:gd name="connsiteY158" fmla="*/ 2685143 h 6955615"/>
              <a:gd name="connsiteX159" fmla="*/ 609600 w 8913100"/>
              <a:gd name="connsiteY159" fmla="*/ 2801257 h 6955615"/>
              <a:gd name="connsiteX160" fmla="*/ 522515 w 8913100"/>
              <a:gd name="connsiteY160" fmla="*/ 2815772 h 6955615"/>
              <a:gd name="connsiteX161" fmla="*/ 203200 w 8913100"/>
              <a:gd name="connsiteY161" fmla="*/ 2830286 h 6955615"/>
              <a:gd name="connsiteX162" fmla="*/ 116115 w 8913100"/>
              <a:gd name="connsiteY162" fmla="*/ 2859315 h 6955615"/>
              <a:gd name="connsiteX163" fmla="*/ 72572 w 8913100"/>
              <a:gd name="connsiteY163" fmla="*/ 2873829 h 6955615"/>
              <a:gd name="connsiteX164" fmla="*/ 0 w 8913100"/>
              <a:gd name="connsiteY164" fmla="*/ 3004457 h 6955615"/>
              <a:gd name="connsiteX165" fmla="*/ 14515 w 8913100"/>
              <a:gd name="connsiteY165" fmla="*/ 3077029 h 6955615"/>
              <a:gd name="connsiteX166" fmla="*/ 29029 w 8913100"/>
              <a:gd name="connsiteY166" fmla="*/ 3120572 h 6955615"/>
              <a:gd name="connsiteX167" fmla="*/ 58058 w 8913100"/>
              <a:gd name="connsiteY167" fmla="*/ 3294743 h 6955615"/>
              <a:gd name="connsiteX168" fmla="*/ 87086 w 8913100"/>
              <a:gd name="connsiteY168" fmla="*/ 3381829 h 6955615"/>
              <a:gd name="connsiteX169" fmla="*/ 145143 w 8913100"/>
              <a:gd name="connsiteY169" fmla="*/ 3468915 h 6955615"/>
              <a:gd name="connsiteX170" fmla="*/ 232229 w 8913100"/>
              <a:gd name="connsiteY170" fmla="*/ 3497943 h 6955615"/>
              <a:gd name="connsiteX171" fmla="*/ 275772 w 8913100"/>
              <a:gd name="connsiteY171" fmla="*/ 3512457 h 6955615"/>
              <a:gd name="connsiteX172" fmla="*/ 319315 w 8913100"/>
              <a:gd name="connsiteY172" fmla="*/ 3541486 h 6955615"/>
              <a:gd name="connsiteX173" fmla="*/ 362858 w 8913100"/>
              <a:gd name="connsiteY173" fmla="*/ 3556000 h 6955615"/>
              <a:gd name="connsiteX174" fmla="*/ 391886 w 8913100"/>
              <a:gd name="connsiteY174" fmla="*/ 3599543 h 6955615"/>
              <a:gd name="connsiteX175" fmla="*/ 435429 w 8913100"/>
              <a:gd name="connsiteY175" fmla="*/ 3628572 h 6955615"/>
              <a:gd name="connsiteX176" fmla="*/ 464458 w 8913100"/>
              <a:gd name="connsiteY176" fmla="*/ 3672115 h 6955615"/>
              <a:gd name="connsiteX177" fmla="*/ 478972 w 8913100"/>
              <a:gd name="connsiteY177" fmla="*/ 3715657 h 6955615"/>
              <a:gd name="connsiteX178" fmla="*/ 464458 w 8913100"/>
              <a:gd name="connsiteY178" fmla="*/ 3802743 h 6955615"/>
              <a:gd name="connsiteX179" fmla="*/ 420915 w 8913100"/>
              <a:gd name="connsiteY179" fmla="*/ 3831772 h 6955615"/>
              <a:gd name="connsiteX180" fmla="*/ 246743 w 8913100"/>
              <a:gd name="connsiteY180" fmla="*/ 3860800 h 6955615"/>
              <a:gd name="connsiteX181" fmla="*/ 159658 w 8913100"/>
              <a:gd name="connsiteY181" fmla="*/ 3889829 h 6955615"/>
              <a:gd name="connsiteX182" fmla="*/ 72572 w 8913100"/>
              <a:gd name="connsiteY182" fmla="*/ 3976915 h 6955615"/>
              <a:gd name="connsiteX183" fmla="*/ 58058 w 8913100"/>
              <a:gd name="connsiteY183" fmla="*/ 4020457 h 6955615"/>
              <a:gd name="connsiteX184" fmla="*/ 101600 w 8913100"/>
              <a:gd name="connsiteY184" fmla="*/ 4136572 h 6955615"/>
              <a:gd name="connsiteX185" fmla="*/ 116115 w 8913100"/>
              <a:gd name="connsiteY185" fmla="*/ 4194629 h 6955615"/>
              <a:gd name="connsiteX186" fmla="*/ 275772 w 8913100"/>
              <a:gd name="connsiteY186" fmla="*/ 4339772 h 6955615"/>
              <a:gd name="connsiteX187" fmla="*/ 319315 w 8913100"/>
              <a:gd name="connsiteY187" fmla="*/ 4368800 h 6955615"/>
              <a:gd name="connsiteX188" fmla="*/ 449943 w 8913100"/>
              <a:gd name="connsiteY188" fmla="*/ 4383315 h 6955615"/>
              <a:gd name="connsiteX189" fmla="*/ 522515 w 8913100"/>
              <a:gd name="connsiteY189" fmla="*/ 4397829 h 6955615"/>
              <a:gd name="connsiteX190" fmla="*/ 478972 w 8913100"/>
              <a:gd name="connsiteY190" fmla="*/ 4455886 h 6955615"/>
              <a:gd name="connsiteX191" fmla="*/ 449943 w 8913100"/>
              <a:gd name="connsiteY191" fmla="*/ 4499429 h 6955615"/>
              <a:gd name="connsiteX192" fmla="*/ 362858 w 8913100"/>
              <a:gd name="connsiteY192" fmla="*/ 4601029 h 6955615"/>
              <a:gd name="connsiteX193" fmla="*/ 261258 w 8913100"/>
              <a:gd name="connsiteY193" fmla="*/ 4717143 h 6955615"/>
              <a:gd name="connsiteX194" fmla="*/ 232229 w 8913100"/>
              <a:gd name="connsiteY194" fmla="*/ 4775200 h 6955615"/>
              <a:gd name="connsiteX195" fmla="*/ 188686 w 8913100"/>
              <a:gd name="connsiteY195" fmla="*/ 4789715 h 6955615"/>
              <a:gd name="connsiteX196" fmla="*/ 130629 w 8913100"/>
              <a:gd name="connsiteY196" fmla="*/ 4876800 h 6955615"/>
              <a:gd name="connsiteX197" fmla="*/ 116115 w 8913100"/>
              <a:gd name="connsiteY197" fmla="*/ 5152572 h 6955615"/>
              <a:gd name="connsiteX198" fmla="*/ 159658 w 8913100"/>
              <a:gd name="connsiteY198" fmla="*/ 5210629 h 6955615"/>
              <a:gd name="connsiteX199" fmla="*/ 246743 w 8913100"/>
              <a:gd name="connsiteY199" fmla="*/ 5239657 h 6955615"/>
              <a:gd name="connsiteX200" fmla="*/ 290286 w 8913100"/>
              <a:gd name="connsiteY200" fmla="*/ 5254172 h 6955615"/>
              <a:gd name="connsiteX201" fmla="*/ 333829 w 8913100"/>
              <a:gd name="connsiteY201" fmla="*/ 5268686 h 6955615"/>
              <a:gd name="connsiteX202" fmla="*/ 377372 w 8913100"/>
              <a:gd name="connsiteY202" fmla="*/ 5283200 h 6955615"/>
              <a:gd name="connsiteX203" fmla="*/ 406400 w 8913100"/>
              <a:gd name="connsiteY203" fmla="*/ 5326743 h 6955615"/>
              <a:gd name="connsiteX204" fmla="*/ 391886 w 8913100"/>
              <a:gd name="connsiteY204" fmla="*/ 5428343 h 6955615"/>
              <a:gd name="connsiteX205" fmla="*/ 377372 w 8913100"/>
              <a:gd name="connsiteY205" fmla="*/ 5471886 h 6955615"/>
              <a:gd name="connsiteX206" fmla="*/ 333829 w 8913100"/>
              <a:gd name="connsiteY206" fmla="*/ 5500915 h 6955615"/>
              <a:gd name="connsiteX207" fmla="*/ 304800 w 8913100"/>
              <a:gd name="connsiteY207" fmla="*/ 5544457 h 6955615"/>
              <a:gd name="connsiteX208" fmla="*/ 174172 w 8913100"/>
              <a:gd name="connsiteY208" fmla="*/ 5631543 h 6955615"/>
              <a:gd name="connsiteX209" fmla="*/ 72572 w 8913100"/>
              <a:gd name="connsiteY209" fmla="*/ 5718629 h 6955615"/>
              <a:gd name="connsiteX210" fmla="*/ 43543 w 8913100"/>
              <a:gd name="connsiteY210" fmla="*/ 5762172 h 6955615"/>
              <a:gd name="connsiteX211" fmla="*/ 87086 w 8913100"/>
              <a:gd name="connsiteY211" fmla="*/ 5921829 h 6955615"/>
              <a:gd name="connsiteX212" fmla="*/ 130629 w 8913100"/>
              <a:gd name="connsiteY212" fmla="*/ 5936343 h 6955615"/>
              <a:gd name="connsiteX213" fmla="*/ 232229 w 8913100"/>
              <a:gd name="connsiteY213" fmla="*/ 5994400 h 6955615"/>
              <a:gd name="connsiteX214" fmla="*/ 290286 w 8913100"/>
              <a:gd name="connsiteY214" fmla="*/ 6008915 h 6955615"/>
              <a:gd name="connsiteX215" fmla="*/ 333829 w 8913100"/>
              <a:gd name="connsiteY215" fmla="*/ 6037943 h 6955615"/>
              <a:gd name="connsiteX216" fmla="*/ 377372 w 8913100"/>
              <a:gd name="connsiteY216" fmla="*/ 6052457 h 6955615"/>
              <a:gd name="connsiteX217" fmla="*/ 406400 w 8913100"/>
              <a:gd name="connsiteY217" fmla="*/ 6139543 h 6955615"/>
              <a:gd name="connsiteX218" fmla="*/ 362858 w 8913100"/>
              <a:gd name="connsiteY218" fmla="*/ 6299200 h 6955615"/>
              <a:gd name="connsiteX219" fmla="*/ 348343 w 8913100"/>
              <a:gd name="connsiteY219" fmla="*/ 6342743 h 6955615"/>
              <a:gd name="connsiteX220" fmla="*/ 333829 w 8913100"/>
              <a:gd name="connsiteY220" fmla="*/ 6386286 h 6955615"/>
              <a:gd name="connsiteX221" fmla="*/ 304800 w 8913100"/>
              <a:gd name="connsiteY221" fmla="*/ 6429829 h 6955615"/>
              <a:gd name="connsiteX222" fmla="*/ 304800 w 8913100"/>
              <a:gd name="connsiteY222" fmla="*/ 6618515 h 6955615"/>
              <a:gd name="connsiteX223" fmla="*/ 348343 w 8913100"/>
              <a:gd name="connsiteY223" fmla="*/ 6647543 h 6955615"/>
              <a:gd name="connsiteX224" fmla="*/ 478972 w 8913100"/>
              <a:gd name="connsiteY224" fmla="*/ 6691086 h 6955615"/>
              <a:gd name="connsiteX225" fmla="*/ 522515 w 8913100"/>
              <a:gd name="connsiteY225" fmla="*/ 6705600 h 6955615"/>
              <a:gd name="connsiteX226" fmla="*/ 566058 w 8913100"/>
              <a:gd name="connsiteY226" fmla="*/ 6720115 h 6955615"/>
              <a:gd name="connsiteX227" fmla="*/ 624115 w 8913100"/>
              <a:gd name="connsiteY227" fmla="*/ 6705600 h 6955615"/>
              <a:gd name="connsiteX228" fmla="*/ 725715 w 8913100"/>
              <a:gd name="connsiteY228" fmla="*/ 6633029 h 6955615"/>
              <a:gd name="connsiteX229" fmla="*/ 754743 w 8913100"/>
              <a:gd name="connsiteY229" fmla="*/ 6589486 h 6955615"/>
              <a:gd name="connsiteX230" fmla="*/ 798286 w 8913100"/>
              <a:gd name="connsiteY230" fmla="*/ 6458857 h 6955615"/>
              <a:gd name="connsiteX231" fmla="*/ 812800 w 8913100"/>
              <a:gd name="connsiteY231" fmla="*/ 6415315 h 6955615"/>
              <a:gd name="connsiteX232" fmla="*/ 856343 w 8913100"/>
              <a:gd name="connsiteY232" fmla="*/ 6386286 h 6955615"/>
              <a:gd name="connsiteX233" fmla="*/ 943429 w 8913100"/>
              <a:gd name="connsiteY233" fmla="*/ 6357257 h 6955615"/>
              <a:gd name="connsiteX234" fmla="*/ 1030515 w 8913100"/>
              <a:gd name="connsiteY234" fmla="*/ 6371772 h 6955615"/>
              <a:gd name="connsiteX235" fmla="*/ 1103086 w 8913100"/>
              <a:gd name="connsiteY235" fmla="*/ 6458857 h 6955615"/>
              <a:gd name="connsiteX236" fmla="*/ 1146629 w 8913100"/>
              <a:gd name="connsiteY236" fmla="*/ 6545943 h 6955615"/>
              <a:gd name="connsiteX237" fmla="*/ 1161143 w 8913100"/>
              <a:gd name="connsiteY237" fmla="*/ 6589486 h 6955615"/>
              <a:gd name="connsiteX238" fmla="*/ 1233715 w 8913100"/>
              <a:gd name="connsiteY238" fmla="*/ 6662057 h 6955615"/>
              <a:gd name="connsiteX239" fmla="*/ 1306286 w 8913100"/>
              <a:gd name="connsiteY239" fmla="*/ 6676572 h 6955615"/>
              <a:gd name="connsiteX240" fmla="*/ 1480458 w 8913100"/>
              <a:gd name="connsiteY240" fmla="*/ 6662057 h 6955615"/>
              <a:gd name="connsiteX241" fmla="*/ 1538515 w 8913100"/>
              <a:gd name="connsiteY241" fmla="*/ 6589486 h 6955615"/>
              <a:gd name="connsiteX242" fmla="*/ 1567543 w 8913100"/>
              <a:gd name="connsiteY242" fmla="*/ 6545943 h 6955615"/>
              <a:gd name="connsiteX243" fmla="*/ 1654629 w 8913100"/>
              <a:gd name="connsiteY243" fmla="*/ 6473372 h 6955615"/>
              <a:gd name="connsiteX244" fmla="*/ 1741715 w 8913100"/>
              <a:gd name="connsiteY244" fmla="*/ 6400800 h 6955615"/>
              <a:gd name="connsiteX245" fmla="*/ 1915886 w 8913100"/>
              <a:gd name="connsiteY245" fmla="*/ 6458857 h 6955615"/>
              <a:gd name="connsiteX246" fmla="*/ 1959429 w 8913100"/>
              <a:gd name="connsiteY246" fmla="*/ 6502400 h 6955615"/>
              <a:gd name="connsiteX247" fmla="*/ 1988458 w 8913100"/>
              <a:gd name="connsiteY247" fmla="*/ 6589486 h 6955615"/>
              <a:gd name="connsiteX248" fmla="*/ 2002972 w 8913100"/>
              <a:gd name="connsiteY248" fmla="*/ 6633029 h 6955615"/>
              <a:gd name="connsiteX249" fmla="*/ 2032000 w 8913100"/>
              <a:gd name="connsiteY249" fmla="*/ 6676572 h 6955615"/>
              <a:gd name="connsiteX250" fmla="*/ 2046515 w 8913100"/>
              <a:gd name="connsiteY250" fmla="*/ 6720115 h 6955615"/>
              <a:gd name="connsiteX251" fmla="*/ 2104572 w 8913100"/>
              <a:gd name="connsiteY251" fmla="*/ 6807200 h 6955615"/>
              <a:gd name="connsiteX252" fmla="*/ 2133600 w 8913100"/>
              <a:gd name="connsiteY252" fmla="*/ 6850743 h 6955615"/>
              <a:gd name="connsiteX253" fmla="*/ 2249715 w 8913100"/>
              <a:gd name="connsiteY253" fmla="*/ 6879772 h 6955615"/>
              <a:gd name="connsiteX254" fmla="*/ 2510972 w 8913100"/>
              <a:gd name="connsiteY254" fmla="*/ 6836229 h 6955615"/>
              <a:gd name="connsiteX255" fmla="*/ 2554515 w 8913100"/>
              <a:gd name="connsiteY255" fmla="*/ 6821715 h 6955615"/>
              <a:gd name="connsiteX256" fmla="*/ 2656115 w 8913100"/>
              <a:gd name="connsiteY256" fmla="*/ 6778172 h 6955615"/>
              <a:gd name="connsiteX257" fmla="*/ 2714172 w 8913100"/>
              <a:gd name="connsiteY257" fmla="*/ 6734629 h 6955615"/>
              <a:gd name="connsiteX258" fmla="*/ 2757715 w 8913100"/>
              <a:gd name="connsiteY258" fmla="*/ 6720115 h 6955615"/>
              <a:gd name="connsiteX259" fmla="*/ 2801258 w 8913100"/>
              <a:gd name="connsiteY259" fmla="*/ 6691086 h 6955615"/>
              <a:gd name="connsiteX260" fmla="*/ 2844800 w 8913100"/>
              <a:gd name="connsiteY260" fmla="*/ 6604000 h 6955615"/>
              <a:gd name="connsiteX261" fmla="*/ 2859315 w 8913100"/>
              <a:gd name="connsiteY261" fmla="*/ 6545943 h 6955615"/>
              <a:gd name="connsiteX262" fmla="*/ 2917372 w 8913100"/>
              <a:gd name="connsiteY262" fmla="*/ 6458857 h 6955615"/>
              <a:gd name="connsiteX263" fmla="*/ 2960915 w 8913100"/>
              <a:gd name="connsiteY263" fmla="*/ 6444343 h 6955615"/>
              <a:gd name="connsiteX264" fmla="*/ 3062515 w 8913100"/>
              <a:gd name="connsiteY264" fmla="*/ 6487886 h 6955615"/>
              <a:gd name="connsiteX265" fmla="*/ 3178629 w 8913100"/>
              <a:gd name="connsiteY265" fmla="*/ 6618515 h 6955615"/>
              <a:gd name="connsiteX266" fmla="*/ 3222172 w 8913100"/>
              <a:gd name="connsiteY266" fmla="*/ 6662057 h 6955615"/>
              <a:gd name="connsiteX267" fmla="*/ 3265715 w 8913100"/>
              <a:gd name="connsiteY267" fmla="*/ 6749143 h 6955615"/>
              <a:gd name="connsiteX268" fmla="*/ 3309258 w 8913100"/>
              <a:gd name="connsiteY268" fmla="*/ 6792686 h 6955615"/>
              <a:gd name="connsiteX269" fmla="*/ 3352800 w 8913100"/>
              <a:gd name="connsiteY269" fmla="*/ 6879772 h 6955615"/>
              <a:gd name="connsiteX270" fmla="*/ 3396343 w 8913100"/>
              <a:gd name="connsiteY270" fmla="*/ 6894286 h 6955615"/>
              <a:gd name="connsiteX271" fmla="*/ 3468915 w 8913100"/>
              <a:gd name="connsiteY271" fmla="*/ 6879772 h 6955615"/>
              <a:gd name="connsiteX272" fmla="*/ 3497943 w 8913100"/>
              <a:gd name="connsiteY272" fmla="*/ 6836229 h 6955615"/>
              <a:gd name="connsiteX273" fmla="*/ 3599543 w 8913100"/>
              <a:gd name="connsiteY273" fmla="*/ 6676572 h 6955615"/>
              <a:gd name="connsiteX274" fmla="*/ 3628572 w 8913100"/>
              <a:gd name="connsiteY274" fmla="*/ 6633029 h 6955615"/>
              <a:gd name="connsiteX275" fmla="*/ 3672115 w 8913100"/>
              <a:gd name="connsiteY275" fmla="*/ 6604000 h 6955615"/>
              <a:gd name="connsiteX276" fmla="*/ 3715658 w 8913100"/>
              <a:gd name="connsiteY276" fmla="*/ 6560457 h 6955615"/>
              <a:gd name="connsiteX277" fmla="*/ 3788229 w 8913100"/>
              <a:gd name="connsiteY277" fmla="*/ 6545943 h 6955615"/>
              <a:gd name="connsiteX278" fmla="*/ 3933372 w 8913100"/>
              <a:gd name="connsiteY278" fmla="*/ 6516915 h 6955615"/>
              <a:gd name="connsiteX279" fmla="*/ 4005943 w 8913100"/>
              <a:gd name="connsiteY279" fmla="*/ 6531429 h 6955615"/>
              <a:gd name="connsiteX280" fmla="*/ 4122058 w 8913100"/>
              <a:gd name="connsiteY280" fmla="*/ 6604000 h 6955615"/>
              <a:gd name="connsiteX281" fmla="*/ 4180115 w 8913100"/>
              <a:gd name="connsiteY281" fmla="*/ 6662057 h 6955615"/>
              <a:gd name="connsiteX282" fmla="*/ 4209143 w 8913100"/>
              <a:gd name="connsiteY282" fmla="*/ 6705600 h 6955615"/>
              <a:gd name="connsiteX283" fmla="*/ 4296229 w 8913100"/>
              <a:gd name="connsiteY283" fmla="*/ 6749143 h 6955615"/>
              <a:gd name="connsiteX284" fmla="*/ 4426858 w 8913100"/>
              <a:gd name="connsiteY284" fmla="*/ 6850743 h 6955615"/>
              <a:gd name="connsiteX285" fmla="*/ 4513943 w 8913100"/>
              <a:gd name="connsiteY285" fmla="*/ 6894286 h 6955615"/>
              <a:gd name="connsiteX286" fmla="*/ 4557486 w 8913100"/>
              <a:gd name="connsiteY286" fmla="*/ 6923315 h 6955615"/>
              <a:gd name="connsiteX287" fmla="*/ 4789715 w 8913100"/>
              <a:gd name="connsiteY287" fmla="*/ 6908800 h 6955615"/>
              <a:gd name="connsiteX288" fmla="*/ 4833258 w 8913100"/>
              <a:gd name="connsiteY288" fmla="*/ 6879772 h 6955615"/>
              <a:gd name="connsiteX289" fmla="*/ 4905829 w 8913100"/>
              <a:gd name="connsiteY289" fmla="*/ 6807200 h 6955615"/>
              <a:gd name="connsiteX290" fmla="*/ 4920343 w 8913100"/>
              <a:gd name="connsiteY290" fmla="*/ 6763657 h 6955615"/>
              <a:gd name="connsiteX291" fmla="*/ 4963886 w 8913100"/>
              <a:gd name="connsiteY291" fmla="*/ 6734629 h 6955615"/>
              <a:gd name="connsiteX292" fmla="*/ 4992915 w 8913100"/>
              <a:gd name="connsiteY292" fmla="*/ 6691086 h 6955615"/>
              <a:gd name="connsiteX293" fmla="*/ 5007429 w 8913100"/>
              <a:gd name="connsiteY293" fmla="*/ 6647543 h 6955615"/>
              <a:gd name="connsiteX294" fmla="*/ 5021943 w 8913100"/>
              <a:gd name="connsiteY294" fmla="*/ 6589486 h 6955615"/>
              <a:gd name="connsiteX295" fmla="*/ 5065486 w 8913100"/>
              <a:gd name="connsiteY295" fmla="*/ 6574972 h 6955615"/>
              <a:gd name="connsiteX296" fmla="*/ 5123543 w 8913100"/>
              <a:gd name="connsiteY296" fmla="*/ 6560457 h 6955615"/>
              <a:gd name="connsiteX297" fmla="*/ 5239658 w 8913100"/>
              <a:gd name="connsiteY297" fmla="*/ 6589486 h 6955615"/>
              <a:gd name="connsiteX298" fmla="*/ 5370286 w 8913100"/>
              <a:gd name="connsiteY298" fmla="*/ 6676572 h 6955615"/>
              <a:gd name="connsiteX299" fmla="*/ 5413829 w 8913100"/>
              <a:gd name="connsiteY299" fmla="*/ 6705600 h 6955615"/>
              <a:gd name="connsiteX300" fmla="*/ 5573486 w 8913100"/>
              <a:gd name="connsiteY300" fmla="*/ 6734629 h 6955615"/>
              <a:gd name="connsiteX301" fmla="*/ 5704115 w 8913100"/>
              <a:gd name="connsiteY301" fmla="*/ 6720115 h 6955615"/>
              <a:gd name="connsiteX302" fmla="*/ 5747658 w 8913100"/>
              <a:gd name="connsiteY302" fmla="*/ 6691086 h 6955615"/>
              <a:gd name="connsiteX303" fmla="*/ 5849258 w 8913100"/>
              <a:gd name="connsiteY303" fmla="*/ 6647543 h 6955615"/>
              <a:gd name="connsiteX304" fmla="*/ 5936343 w 8913100"/>
              <a:gd name="connsiteY304" fmla="*/ 6589486 h 6955615"/>
              <a:gd name="connsiteX305" fmla="*/ 5994400 w 8913100"/>
              <a:gd name="connsiteY305" fmla="*/ 6618515 h 6955615"/>
              <a:gd name="connsiteX306" fmla="*/ 6037943 w 8913100"/>
              <a:gd name="connsiteY306" fmla="*/ 6662057 h 6955615"/>
              <a:gd name="connsiteX307" fmla="*/ 6081486 w 8913100"/>
              <a:gd name="connsiteY307" fmla="*/ 6691086 h 6955615"/>
              <a:gd name="connsiteX308" fmla="*/ 6154058 w 8913100"/>
              <a:gd name="connsiteY308" fmla="*/ 6763657 h 6955615"/>
              <a:gd name="connsiteX309" fmla="*/ 6183086 w 8913100"/>
              <a:gd name="connsiteY309" fmla="*/ 6807200 h 6955615"/>
              <a:gd name="connsiteX310" fmla="*/ 6313715 w 8913100"/>
              <a:gd name="connsiteY310" fmla="*/ 6879772 h 6955615"/>
              <a:gd name="connsiteX311" fmla="*/ 6400800 w 8913100"/>
              <a:gd name="connsiteY311" fmla="*/ 6865257 h 6955615"/>
              <a:gd name="connsiteX312" fmla="*/ 6415315 w 8913100"/>
              <a:gd name="connsiteY312" fmla="*/ 6821715 h 6955615"/>
              <a:gd name="connsiteX313" fmla="*/ 6458858 w 8913100"/>
              <a:gd name="connsiteY313" fmla="*/ 6792686 h 6955615"/>
              <a:gd name="connsiteX314" fmla="*/ 6516915 w 8913100"/>
              <a:gd name="connsiteY314" fmla="*/ 6705600 h 6955615"/>
              <a:gd name="connsiteX315" fmla="*/ 6531429 w 8913100"/>
              <a:gd name="connsiteY315" fmla="*/ 6662057 h 6955615"/>
              <a:gd name="connsiteX316" fmla="*/ 6604000 w 8913100"/>
              <a:gd name="connsiteY316" fmla="*/ 6633029 h 6955615"/>
              <a:gd name="connsiteX317" fmla="*/ 6836229 w 8913100"/>
              <a:gd name="connsiteY317" fmla="*/ 6647543 h 6955615"/>
              <a:gd name="connsiteX318" fmla="*/ 6923315 w 8913100"/>
              <a:gd name="connsiteY318" fmla="*/ 6720115 h 6955615"/>
              <a:gd name="connsiteX319" fmla="*/ 7010400 w 8913100"/>
              <a:gd name="connsiteY319" fmla="*/ 6763657 h 6955615"/>
              <a:gd name="connsiteX320" fmla="*/ 7053943 w 8913100"/>
              <a:gd name="connsiteY320" fmla="*/ 6807200 h 6955615"/>
              <a:gd name="connsiteX321" fmla="*/ 7097486 w 8913100"/>
              <a:gd name="connsiteY321" fmla="*/ 6821715 h 6955615"/>
              <a:gd name="connsiteX322" fmla="*/ 7271658 w 8913100"/>
              <a:gd name="connsiteY322" fmla="*/ 6792686 h 6955615"/>
              <a:gd name="connsiteX323" fmla="*/ 7315200 w 8913100"/>
              <a:gd name="connsiteY323" fmla="*/ 6763657 h 6955615"/>
              <a:gd name="connsiteX324" fmla="*/ 7402286 w 8913100"/>
              <a:gd name="connsiteY324" fmla="*/ 6691086 h 6955615"/>
              <a:gd name="connsiteX325" fmla="*/ 7445829 w 8913100"/>
              <a:gd name="connsiteY325" fmla="*/ 6676572 h 6955615"/>
              <a:gd name="connsiteX326" fmla="*/ 7503886 w 8913100"/>
              <a:gd name="connsiteY326" fmla="*/ 6691086 h 6955615"/>
              <a:gd name="connsiteX327" fmla="*/ 7590972 w 8913100"/>
              <a:gd name="connsiteY327" fmla="*/ 6749143 h 6955615"/>
              <a:gd name="connsiteX328" fmla="*/ 7721600 w 8913100"/>
              <a:gd name="connsiteY328" fmla="*/ 6836229 h 6955615"/>
              <a:gd name="connsiteX329" fmla="*/ 7765143 w 8913100"/>
              <a:gd name="connsiteY329" fmla="*/ 6865257 h 6955615"/>
              <a:gd name="connsiteX330" fmla="*/ 7852229 w 8913100"/>
              <a:gd name="connsiteY330" fmla="*/ 6894286 h 6955615"/>
              <a:gd name="connsiteX331" fmla="*/ 8084458 w 8913100"/>
              <a:gd name="connsiteY331" fmla="*/ 6879772 h 6955615"/>
              <a:gd name="connsiteX332" fmla="*/ 8128000 w 8913100"/>
              <a:gd name="connsiteY332" fmla="*/ 6850743 h 6955615"/>
              <a:gd name="connsiteX333" fmla="*/ 8215086 w 8913100"/>
              <a:gd name="connsiteY333" fmla="*/ 6821715 h 6955615"/>
              <a:gd name="connsiteX334" fmla="*/ 8302172 w 8913100"/>
              <a:gd name="connsiteY334" fmla="*/ 6763657 h 6955615"/>
              <a:gd name="connsiteX335" fmla="*/ 8345715 w 8913100"/>
              <a:gd name="connsiteY335" fmla="*/ 6749143 h 6955615"/>
              <a:gd name="connsiteX336" fmla="*/ 8432800 w 8913100"/>
              <a:gd name="connsiteY336" fmla="*/ 6705600 h 6955615"/>
              <a:gd name="connsiteX337" fmla="*/ 8592458 w 8913100"/>
              <a:gd name="connsiteY337" fmla="*/ 6749143 h 6955615"/>
              <a:gd name="connsiteX338" fmla="*/ 8636000 w 8913100"/>
              <a:gd name="connsiteY338" fmla="*/ 6763657 h 6955615"/>
              <a:gd name="connsiteX339" fmla="*/ 8679543 w 8913100"/>
              <a:gd name="connsiteY339" fmla="*/ 6778172 h 6955615"/>
              <a:gd name="connsiteX340" fmla="*/ 8781143 w 8913100"/>
              <a:gd name="connsiteY340" fmla="*/ 6734629 h 6955615"/>
              <a:gd name="connsiteX341" fmla="*/ 8795658 w 8913100"/>
              <a:gd name="connsiteY341" fmla="*/ 6691086 h 6955615"/>
              <a:gd name="connsiteX342" fmla="*/ 8824686 w 8913100"/>
              <a:gd name="connsiteY342" fmla="*/ 6647543 h 6955615"/>
              <a:gd name="connsiteX343" fmla="*/ 8868229 w 8913100"/>
              <a:gd name="connsiteY343" fmla="*/ 6560457 h 6955615"/>
              <a:gd name="connsiteX344" fmla="*/ 8853715 w 8913100"/>
              <a:gd name="connsiteY344" fmla="*/ 6444343 h 6955615"/>
              <a:gd name="connsiteX345" fmla="*/ 8766629 w 8913100"/>
              <a:gd name="connsiteY345" fmla="*/ 6415315 h 6955615"/>
              <a:gd name="connsiteX346" fmla="*/ 8694058 w 8913100"/>
              <a:gd name="connsiteY346" fmla="*/ 6400800 h 6955615"/>
              <a:gd name="connsiteX347" fmla="*/ 8606972 w 8913100"/>
              <a:gd name="connsiteY347" fmla="*/ 6386286 h 6955615"/>
              <a:gd name="connsiteX348" fmla="*/ 8548915 w 8913100"/>
              <a:gd name="connsiteY348" fmla="*/ 6371772 h 6955615"/>
              <a:gd name="connsiteX349" fmla="*/ 8461829 w 8913100"/>
              <a:gd name="connsiteY349" fmla="*/ 6241143 h 6955615"/>
              <a:gd name="connsiteX350" fmla="*/ 8432800 w 8913100"/>
              <a:gd name="connsiteY350" fmla="*/ 6197600 h 6955615"/>
              <a:gd name="connsiteX351" fmla="*/ 8447315 w 8913100"/>
              <a:gd name="connsiteY351" fmla="*/ 6096000 h 6955615"/>
              <a:gd name="connsiteX352" fmla="*/ 8490858 w 8913100"/>
              <a:gd name="connsiteY352" fmla="*/ 6066972 h 6955615"/>
              <a:gd name="connsiteX353" fmla="*/ 8636000 w 8913100"/>
              <a:gd name="connsiteY353" fmla="*/ 6037943 h 6955615"/>
              <a:gd name="connsiteX354" fmla="*/ 8723086 w 8913100"/>
              <a:gd name="connsiteY354" fmla="*/ 6008915 h 6955615"/>
              <a:gd name="connsiteX355" fmla="*/ 8795658 w 8913100"/>
              <a:gd name="connsiteY355" fmla="*/ 5994400 h 6955615"/>
              <a:gd name="connsiteX356" fmla="*/ 8839200 w 8913100"/>
              <a:gd name="connsiteY356" fmla="*/ 5950857 h 6955615"/>
              <a:gd name="connsiteX357" fmla="*/ 8882743 w 8913100"/>
              <a:gd name="connsiteY357" fmla="*/ 5805715 h 6955615"/>
              <a:gd name="connsiteX358" fmla="*/ 8911772 w 8913100"/>
              <a:gd name="connsiteY358" fmla="*/ 5718629 h 6955615"/>
              <a:gd name="connsiteX359" fmla="*/ 8897258 w 8913100"/>
              <a:gd name="connsiteY359" fmla="*/ 5602515 h 6955615"/>
              <a:gd name="connsiteX360" fmla="*/ 8853715 w 8913100"/>
              <a:gd name="connsiteY360" fmla="*/ 5588000 h 6955615"/>
              <a:gd name="connsiteX361" fmla="*/ 8723086 w 8913100"/>
              <a:gd name="connsiteY361" fmla="*/ 5558972 h 6955615"/>
              <a:gd name="connsiteX362" fmla="*/ 8244115 w 8913100"/>
              <a:gd name="connsiteY362" fmla="*/ 5573486 h 6955615"/>
              <a:gd name="connsiteX363" fmla="*/ 8142515 w 8913100"/>
              <a:gd name="connsiteY363" fmla="*/ 5602515 h 6955615"/>
              <a:gd name="connsiteX364" fmla="*/ 8084458 w 8913100"/>
              <a:gd name="connsiteY364" fmla="*/ 5617029 h 6955615"/>
              <a:gd name="connsiteX365" fmla="*/ 7750629 w 8913100"/>
              <a:gd name="connsiteY365" fmla="*/ 5602515 h 6955615"/>
              <a:gd name="connsiteX366" fmla="*/ 7692572 w 8913100"/>
              <a:gd name="connsiteY366" fmla="*/ 5515429 h 6955615"/>
              <a:gd name="connsiteX367" fmla="*/ 7663543 w 8913100"/>
              <a:gd name="connsiteY367" fmla="*/ 5471886 h 6955615"/>
              <a:gd name="connsiteX368" fmla="*/ 7692572 w 8913100"/>
              <a:gd name="connsiteY368" fmla="*/ 5297715 h 6955615"/>
              <a:gd name="connsiteX369" fmla="*/ 7721600 w 8913100"/>
              <a:gd name="connsiteY369" fmla="*/ 5254172 h 6955615"/>
              <a:gd name="connsiteX370" fmla="*/ 7837715 w 8913100"/>
              <a:gd name="connsiteY370" fmla="*/ 5181600 h 6955615"/>
              <a:gd name="connsiteX371" fmla="*/ 7881258 w 8913100"/>
              <a:gd name="connsiteY371" fmla="*/ 5152572 h 6955615"/>
              <a:gd name="connsiteX372" fmla="*/ 7968343 w 8913100"/>
              <a:gd name="connsiteY372" fmla="*/ 5123543 h 6955615"/>
              <a:gd name="connsiteX373" fmla="*/ 8026400 w 8913100"/>
              <a:gd name="connsiteY373" fmla="*/ 5094515 h 6955615"/>
              <a:gd name="connsiteX374" fmla="*/ 8113486 w 8913100"/>
              <a:gd name="connsiteY374" fmla="*/ 5065486 h 6955615"/>
              <a:gd name="connsiteX375" fmla="*/ 8157029 w 8913100"/>
              <a:gd name="connsiteY375" fmla="*/ 5050972 h 6955615"/>
              <a:gd name="connsiteX376" fmla="*/ 8345715 w 8913100"/>
              <a:gd name="connsiteY376" fmla="*/ 4992915 h 6955615"/>
              <a:gd name="connsiteX377" fmla="*/ 8534400 w 8913100"/>
              <a:gd name="connsiteY377" fmla="*/ 4934857 h 6955615"/>
              <a:gd name="connsiteX378" fmla="*/ 8592458 w 8913100"/>
              <a:gd name="connsiteY378" fmla="*/ 4905829 h 6955615"/>
              <a:gd name="connsiteX379" fmla="*/ 8723086 w 8913100"/>
              <a:gd name="connsiteY379" fmla="*/ 4862286 h 6955615"/>
              <a:gd name="connsiteX380" fmla="*/ 8766629 w 8913100"/>
              <a:gd name="connsiteY380" fmla="*/ 4847772 h 6955615"/>
              <a:gd name="connsiteX381" fmla="*/ 8810172 w 8913100"/>
              <a:gd name="connsiteY381" fmla="*/ 4760686 h 6955615"/>
              <a:gd name="connsiteX382" fmla="*/ 8795658 w 8913100"/>
              <a:gd name="connsiteY382" fmla="*/ 4673600 h 6955615"/>
              <a:gd name="connsiteX383" fmla="*/ 8665029 w 8913100"/>
              <a:gd name="connsiteY383" fmla="*/ 4601029 h 6955615"/>
              <a:gd name="connsiteX384" fmla="*/ 8606972 w 8913100"/>
              <a:gd name="connsiteY384" fmla="*/ 4586515 h 6955615"/>
              <a:gd name="connsiteX385" fmla="*/ 8302172 w 8913100"/>
              <a:gd name="connsiteY385" fmla="*/ 4601029 h 6955615"/>
              <a:gd name="connsiteX386" fmla="*/ 8244115 w 8913100"/>
              <a:gd name="connsiteY386" fmla="*/ 4630057 h 6955615"/>
              <a:gd name="connsiteX387" fmla="*/ 8200572 w 8913100"/>
              <a:gd name="connsiteY387" fmla="*/ 4644572 h 6955615"/>
              <a:gd name="connsiteX388" fmla="*/ 8157029 w 8913100"/>
              <a:gd name="connsiteY388" fmla="*/ 4673600 h 6955615"/>
              <a:gd name="connsiteX389" fmla="*/ 8113486 w 8913100"/>
              <a:gd name="connsiteY389" fmla="*/ 4688115 h 6955615"/>
              <a:gd name="connsiteX390" fmla="*/ 8026400 w 8913100"/>
              <a:gd name="connsiteY390" fmla="*/ 4746172 h 6955615"/>
              <a:gd name="connsiteX391" fmla="*/ 7982858 w 8913100"/>
              <a:gd name="connsiteY391" fmla="*/ 4775200 h 6955615"/>
              <a:gd name="connsiteX392" fmla="*/ 7895772 w 8913100"/>
              <a:gd name="connsiteY392" fmla="*/ 4804229 h 6955615"/>
              <a:gd name="connsiteX393" fmla="*/ 7852229 w 8913100"/>
              <a:gd name="connsiteY393" fmla="*/ 4818743 h 6955615"/>
              <a:gd name="connsiteX394" fmla="*/ 7794172 w 8913100"/>
              <a:gd name="connsiteY394" fmla="*/ 4847772 h 6955615"/>
              <a:gd name="connsiteX395" fmla="*/ 7707086 w 8913100"/>
              <a:gd name="connsiteY395" fmla="*/ 4862286 h 6955615"/>
              <a:gd name="connsiteX396" fmla="*/ 7649029 w 8913100"/>
              <a:gd name="connsiteY396" fmla="*/ 4876800 h 6955615"/>
              <a:gd name="connsiteX397" fmla="*/ 7431315 w 8913100"/>
              <a:gd name="connsiteY397" fmla="*/ 4905829 h 6955615"/>
              <a:gd name="connsiteX398" fmla="*/ 7126515 w 8913100"/>
              <a:gd name="connsiteY398" fmla="*/ 4891315 h 6955615"/>
              <a:gd name="connsiteX399" fmla="*/ 7082972 w 8913100"/>
              <a:gd name="connsiteY399" fmla="*/ 4876800 h 6955615"/>
              <a:gd name="connsiteX400" fmla="*/ 6966858 w 8913100"/>
              <a:gd name="connsiteY400" fmla="*/ 4847772 h 6955615"/>
              <a:gd name="connsiteX401" fmla="*/ 6923315 w 8913100"/>
              <a:gd name="connsiteY401" fmla="*/ 4804229 h 6955615"/>
              <a:gd name="connsiteX402" fmla="*/ 6850743 w 8913100"/>
              <a:gd name="connsiteY402" fmla="*/ 4775200 h 6955615"/>
              <a:gd name="connsiteX403" fmla="*/ 6807200 w 8913100"/>
              <a:gd name="connsiteY403" fmla="*/ 4746172 h 6955615"/>
              <a:gd name="connsiteX404" fmla="*/ 6792686 w 8913100"/>
              <a:gd name="connsiteY404" fmla="*/ 4702629 h 6955615"/>
              <a:gd name="connsiteX405" fmla="*/ 6865258 w 8913100"/>
              <a:gd name="connsiteY405" fmla="*/ 4601029 h 6955615"/>
              <a:gd name="connsiteX406" fmla="*/ 6894286 w 8913100"/>
              <a:gd name="connsiteY406" fmla="*/ 4557486 h 6955615"/>
              <a:gd name="connsiteX407" fmla="*/ 6966858 w 8913100"/>
              <a:gd name="connsiteY407" fmla="*/ 4542972 h 6955615"/>
              <a:gd name="connsiteX408" fmla="*/ 7155543 w 8913100"/>
              <a:gd name="connsiteY408" fmla="*/ 4513943 h 6955615"/>
              <a:gd name="connsiteX409" fmla="*/ 7344229 w 8913100"/>
              <a:gd name="connsiteY409" fmla="*/ 4499429 h 6955615"/>
              <a:gd name="connsiteX410" fmla="*/ 7489372 w 8913100"/>
              <a:gd name="connsiteY410" fmla="*/ 4470400 h 6955615"/>
              <a:gd name="connsiteX411" fmla="*/ 7852229 w 8913100"/>
              <a:gd name="connsiteY411" fmla="*/ 4426857 h 6955615"/>
              <a:gd name="connsiteX412" fmla="*/ 7939315 w 8913100"/>
              <a:gd name="connsiteY412" fmla="*/ 4397829 h 6955615"/>
              <a:gd name="connsiteX413" fmla="*/ 7982858 w 8913100"/>
              <a:gd name="connsiteY413" fmla="*/ 4368800 h 6955615"/>
              <a:gd name="connsiteX414" fmla="*/ 8069943 w 8913100"/>
              <a:gd name="connsiteY414" fmla="*/ 4354286 h 6955615"/>
              <a:gd name="connsiteX415" fmla="*/ 8142515 w 8913100"/>
              <a:gd name="connsiteY415" fmla="*/ 4339772 h 6955615"/>
              <a:gd name="connsiteX416" fmla="*/ 8200572 w 8913100"/>
              <a:gd name="connsiteY416" fmla="*/ 4310743 h 6955615"/>
              <a:gd name="connsiteX417" fmla="*/ 8273143 w 8913100"/>
              <a:gd name="connsiteY417" fmla="*/ 4296229 h 6955615"/>
              <a:gd name="connsiteX418" fmla="*/ 8316686 w 8913100"/>
              <a:gd name="connsiteY418" fmla="*/ 4281715 h 6955615"/>
              <a:gd name="connsiteX419" fmla="*/ 8360229 w 8913100"/>
              <a:gd name="connsiteY419" fmla="*/ 4252686 h 6955615"/>
              <a:gd name="connsiteX420" fmla="*/ 8316686 w 8913100"/>
              <a:gd name="connsiteY420" fmla="*/ 4238172 h 6955615"/>
              <a:gd name="connsiteX421" fmla="*/ 7895772 w 8913100"/>
              <a:gd name="connsiteY421" fmla="*/ 4252686 h 6955615"/>
              <a:gd name="connsiteX422" fmla="*/ 7678058 w 8913100"/>
              <a:gd name="connsiteY422" fmla="*/ 4281715 h 6955615"/>
              <a:gd name="connsiteX423" fmla="*/ 7576458 w 8913100"/>
              <a:gd name="connsiteY423" fmla="*/ 4310743 h 6955615"/>
              <a:gd name="connsiteX424" fmla="*/ 7416800 w 8913100"/>
              <a:gd name="connsiteY424" fmla="*/ 4325257 h 6955615"/>
              <a:gd name="connsiteX425" fmla="*/ 6705600 w 8913100"/>
              <a:gd name="connsiteY425" fmla="*/ 4296229 h 6955615"/>
              <a:gd name="connsiteX426" fmla="*/ 6647543 w 8913100"/>
              <a:gd name="connsiteY426" fmla="*/ 4281715 h 6955615"/>
              <a:gd name="connsiteX427" fmla="*/ 6516915 w 8913100"/>
              <a:gd name="connsiteY427" fmla="*/ 4238172 h 6955615"/>
              <a:gd name="connsiteX428" fmla="*/ 6415315 w 8913100"/>
              <a:gd name="connsiteY428" fmla="*/ 4209143 h 6955615"/>
              <a:gd name="connsiteX429" fmla="*/ 6284686 w 8913100"/>
              <a:gd name="connsiteY429" fmla="*/ 4209143 h 695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</a:cxnLst>
            <a:rect l="l" t="t" r="r" b="b"/>
            <a:pathLst>
              <a:path w="8913100" h="6955615">
                <a:moveTo>
                  <a:pt x="3410858" y="2322286"/>
                </a:moveTo>
                <a:cubicBezTo>
                  <a:pt x="3439886" y="2312610"/>
                  <a:pt x="3480970" y="2318716"/>
                  <a:pt x="3497943" y="2293257"/>
                </a:cubicBezTo>
                <a:cubicBezTo>
                  <a:pt x="3535459" y="2236985"/>
                  <a:pt x="3510423" y="2255231"/>
                  <a:pt x="3570515" y="2235200"/>
                </a:cubicBezTo>
                <a:cubicBezTo>
                  <a:pt x="3593583" y="2200598"/>
                  <a:pt x="3631187" y="2131857"/>
                  <a:pt x="3672115" y="2104572"/>
                </a:cubicBezTo>
                <a:cubicBezTo>
                  <a:pt x="3684845" y="2096085"/>
                  <a:pt x="3701144" y="2094895"/>
                  <a:pt x="3715658" y="2090057"/>
                </a:cubicBezTo>
                <a:cubicBezTo>
                  <a:pt x="3730172" y="2075543"/>
                  <a:pt x="3742998" y="2059117"/>
                  <a:pt x="3759200" y="2046515"/>
                </a:cubicBezTo>
                <a:cubicBezTo>
                  <a:pt x="3786739" y="2025096"/>
                  <a:pt x="3846286" y="1988457"/>
                  <a:pt x="3846286" y="1988457"/>
                </a:cubicBezTo>
                <a:lnTo>
                  <a:pt x="3904343" y="1901372"/>
                </a:lnTo>
                <a:lnTo>
                  <a:pt x="3933372" y="1857829"/>
                </a:lnTo>
                <a:cubicBezTo>
                  <a:pt x="3953887" y="1755249"/>
                  <a:pt x="3940084" y="1808665"/>
                  <a:pt x="3976915" y="1698172"/>
                </a:cubicBezTo>
                <a:lnTo>
                  <a:pt x="3991429" y="1654629"/>
                </a:lnTo>
                <a:cubicBezTo>
                  <a:pt x="3985765" y="1609318"/>
                  <a:pt x="3993626" y="1531564"/>
                  <a:pt x="3947886" y="1494972"/>
                </a:cubicBezTo>
                <a:cubicBezTo>
                  <a:pt x="3935939" y="1485414"/>
                  <a:pt x="3918857" y="1485295"/>
                  <a:pt x="3904343" y="1480457"/>
                </a:cubicBezTo>
                <a:cubicBezTo>
                  <a:pt x="3870476" y="1485295"/>
                  <a:pt x="3835511" y="1485142"/>
                  <a:pt x="3802743" y="1494972"/>
                </a:cubicBezTo>
                <a:cubicBezTo>
                  <a:pt x="3786035" y="1499984"/>
                  <a:pt x="3772601" y="1512833"/>
                  <a:pt x="3759200" y="1524000"/>
                </a:cubicBezTo>
                <a:cubicBezTo>
                  <a:pt x="3664415" y="1602988"/>
                  <a:pt x="3768206" y="1529509"/>
                  <a:pt x="3672115" y="1625600"/>
                </a:cubicBezTo>
                <a:cubicBezTo>
                  <a:pt x="3655010" y="1642705"/>
                  <a:pt x="3632039" y="1652960"/>
                  <a:pt x="3614058" y="1669143"/>
                </a:cubicBezTo>
                <a:cubicBezTo>
                  <a:pt x="3537375" y="1738158"/>
                  <a:pt x="3551469" y="1746377"/>
                  <a:pt x="3483429" y="1785257"/>
                </a:cubicBezTo>
                <a:cubicBezTo>
                  <a:pt x="3327234" y="1874511"/>
                  <a:pt x="3551302" y="1730333"/>
                  <a:pt x="3338286" y="1872343"/>
                </a:cubicBezTo>
                <a:cubicBezTo>
                  <a:pt x="3323772" y="1882019"/>
                  <a:pt x="3311292" y="1895856"/>
                  <a:pt x="3294743" y="1901372"/>
                </a:cubicBezTo>
                <a:lnTo>
                  <a:pt x="3207658" y="1930400"/>
                </a:lnTo>
                <a:cubicBezTo>
                  <a:pt x="3107842" y="1996944"/>
                  <a:pt x="3153670" y="1977424"/>
                  <a:pt x="3077029" y="2002972"/>
                </a:cubicBezTo>
                <a:cubicBezTo>
                  <a:pt x="3048000" y="1998134"/>
                  <a:pt x="3016265" y="2001618"/>
                  <a:pt x="2989943" y="1988457"/>
                </a:cubicBezTo>
                <a:cubicBezTo>
                  <a:pt x="2967435" y="1977203"/>
                  <a:pt x="2953269" y="1921979"/>
                  <a:pt x="2946400" y="1901372"/>
                </a:cubicBezTo>
                <a:cubicBezTo>
                  <a:pt x="2951238" y="1886858"/>
                  <a:pt x="2951522" y="1869906"/>
                  <a:pt x="2960915" y="1857829"/>
                </a:cubicBezTo>
                <a:cubicBezTo>
                  <a:pt x="3050780" y="1742287"/>
                  <a:pt x="3012050" y="1790298"/>
                  <a:pt x="3091543" y="1756229"/>
                </a:cubicBezTo>
                <a:cubicBezTo>
                  <a:pt x="3111430" y="1747706"/>
                  <a:pt x="3131047" y="1738332"/>
                  <a:pt x="3149600" y="1727200"/>
                </a:cubicBezTo>
                <a:cubicBezTo>
                  <a:pt x="3179516" y="1709250"/>
                  <a:pt x="3207657" y="1688495"/>
                  <a:pt x="3236686" y="1669143"/>
                </a:cubicBezTo>
                <a:lnTo>
                  <a:pt x="3280229" y="1640115"/>
                </a:lnTo>
                <a:lnTo>
                  <a:pt x="3323772" y="1611086"/>
                </a:lnTo>
                <a:cubicBezTo>
                  <a:pt x="3403448" y="1491570"/>
                  <a:pt x="3299273" y="1628528"/>
                  <a:pt x="3396343" y="1553029"/>
                </a:cubicBezTo>
                <a:cubicBezTo>
                  <a:pt x="3428748" y="1527825"/>
                  <a:pt x="3449271" y="1488715"/>
                  <a:pt x="3483429" y="1465943"/>
                </a:cubicBezTo>
                <a:lnTo>
                  <a:pt x="3526972" y="1436915"/>
                </a:lnTo>
                <a:cubicBezTo>
                  <a:pt x="3536648" y="1422401"/>
                  <a:pt x="3544833" y="1406773"/>
                  <a:pt x="3556000" y="1393372"/>
                </a:cubicBezTo>
                <a:cubicBezTo>
                  <a:pt x="3569141" y="1377603"/>
                  <a:pt x="3588157" y="1366908"/>
                  <a:pt x="3599543" y="1349829"/>
                </a:cubicBezTo>
                <a:cubicBezTo>
                  <a:pt x="3608030" y="1337099"/>
                  <a:pt x="3607216" y="1319970"/>
                  <a:pt x="3614058" y="1306286"/>
                </a:cubicBezTo>
                <a:cubicBezTo>
                  <a:pt x="3670327" y="1193748"/>
                  <a:pt x="3621121" y="1328640"/>
                  <a:pt x="3657600" y="1219200"/>
                </a:cubicBezTo>
                <a:cubicBezTo>
                  <a:pt x="3652762" y="1156305"/>
                  <a:pt x="3664302" y="1089921"/>
                  <a:pt x="3643086" y="1030515"/>
                </a:cubicBezTo>
                <a:cubicBezTo>
                  <a:pt x="3636377" y="1011729"/>
                  <a:pt x="3604977" y="1016000"/>
                  <a:pt x="3585029" y="1016000"/>
                </a:cubicBezTo>
                <a:cubicBezTo>
                  <a:pt x="3497809" y="1016000"/>
                  <a:pt x="3410858" y="1025677"/>
                  <a:pt x="3323772" y="1030515"/>
                </a:cubicBezTo>
                <a:cubicBezTo>
                  <a:pt x="3309258" y="1045029"/>
                  <a:pt x="3295998" y="1060917"/>
                  <a:pt x="3280229" y="1074057"/>
                </a:cubicBezTo>
                <a:cubicBezTo>
                  <a:pt x="3266828" y="1085224"/>
                  <a:pt x="3249021" y="1090751"/>
                  <a:pt x="3236686" y="1103086"/>
                </a:cubicBezTo>
                <a:cubicBezTo>
                  <a:pt x="3219581" y="1120191"/>
                  <a:pt x="3207015" y="1141325"/>
                  <a:pt x="3193143" y="1161143"/>
                </a:cubicBezTo>
                <a:cubicBezTo>
                  <a:pt x="3173136" y="1189724"/>
                  <a:pt x="3159756" y="1223559"/>
                  <a:pt x="3135086" y="1248229"/>
                </a:cubicBezTo>
                <a:cubicBezTo>
                  <a:pt x="3079986" y="1303329"/>
                  <a:pt x="3039676" y="1353218"/>
                  <a:pt x="2975429" y="1393372"/>
                </a:cubicBezTo>
                <a:cubicBezTo>
                  <a:pt x="2901464" y="1439600"/>
                  <a:pt x="2924548" y="1413349"/>
                  <a:pt x="2830286" y="1436915"/>
                </a:cubicBezTo>
                <a:cubicBezTo>
                  <a:pt x="2800601" y="1444336"/>
                  <a:pt x="2743200" y="1465943"/>
                  <a:pt x="2743200" y="1465943"/>
                </a:cubicBezTo>
                <a:cubicBezTo>
                  <a:pt x="2728686" y="1475619"/>
                  <a:pt x="2716487" y="1490382"/>
                  <a:pt x="2699658" y="1494972"/>
                </a:cubicBezTo>
                <a:cubicBezTo>
                  <a:pt x="2662026" y="1505235"/>
                  <a:pt x="2622018" y="1503074"/>
                  <a:pt x="2583543" y="1509486"/>
                </a:cubicBezTo>
                <a:cubicBezTo>
                  <a:pt x="2563866" y="1512765"/>
                  <a:pt x="2544838" y="1519162"/>
                  <a:pt x="2525486" y="1524000"/>
                </a:cubicBezTo>
                <a:cubicBezTo>
                  <a:pt x="2510972" y="1514324"/>
                  <a:pt x="2491619" y="1509486"/>
                  <a:pt x="2481943" y="1494972"/>
                </a:cubicBezTo>
                <a:cubicBezTo>
                  <a:pt x="2476087" y="1486187"/>
                  <a:pt x="2453235" y="1365942"/>
                  <a:pt x="2452915" y="1364343"/>
                </a:cubicBezTo>
                <a:cubicBezTo>
                  <a:pt x="2457513" y="1322965"/>
                  <a:pt x="2453914" y="1218202"/>
                  <a:pt x="2496458" y="1175657"/>
                </a:cubicBezTo>
                <a:cubicBezTo>
                  <a:pt x="2507276" y="1164839"/>
                  <a:pt x="2525486" y="1165981"/>
                  <a:pt x="2540000" y="1161143"/>
                </a:cubicBezTo>
                <a:cubicBezTo>
                  <a:pt x="2549676" y="1146629"/>
                  <a:pt x="2561228" y="1133202"/>
                  <a:pt x="2569029" y="1117600"/>
                </a:cubicBezTo>
                <a:cubicBezTo>
                  <a:pt x="2601761" y="1052137"/>
                  <a:pt x="2560574" y="1092911"/>
                  <a:pt x="2612572" y="1030515"/>
                </a:cubicBezTo>
                <a:cubicBezTo>
                  <a:pt x="2660457" y="973054"/>
                  <a:pt x="2659962" y="989245"/>
                  <a:pt x="2728686" y="943429"/>
                </a:cubicBezTo>
                <a:cubicBezTo>
                  <a:pt x="2748814" y="930010"/>
                  <a:pt x="2765740" y="911888"/>
                  <a:pt x="2786743" y="899886"/>
                </a:cubicBezTo>
                <a:cubicBezTo>
                  <a:pt x="2800027" y="892295"/>
                  <a:pt x="2816602" y="892214"/>
                  <a:pt x="2830286" y="885372"/>
                </a:cubicBezTo>
                <a:cubicBezTo>
                  <a:pt x="2939813" y="830609"/>
                  <a:pt x="2865784" y="858866"/>
                  <a:pt x="2946400" y="812800"/>
                </a:cubicBezTo>
                <a:cubicBezTo>
                  <a:pt x="2965186" y="802065"/>
                  <a:pt x="2985905" y="794904"/>
                  <a:pt x="3004458" y="783772"/>
                </a:cubicBezTo>
                <a:cubicBezTo>
                  <a:pt x="3034374" y="765823"/>
                  <a:pt x="3060339" y="741318"/>
                  <a:pt x="3091543" y="725715"/>
                </a:cubicBezTo>
                <a:cubicBezTo>
                  <a:pt x="3110895" y="716039"/>
                  <a:pt x="3130814" y="707421"/>
                  <a:pt x="3149600" y="696686"/>
                </a:cubicBezTo>
                <a:cubicBezTo>
                  <a:pt x="3230202" y="650627"/>
                  <a:pt x="3156213" y="678865"/>
                  <a:pt x="3265715" y="624115"/>
                </a:cubicBezTo>
                <a:cubicBezTo>
                  <a:pt x="3279399" y="617273"/>
                  <a:pt x="3294744" y="614438"/>
                  <a:pt x="3309258" y="609600"/>
                </a:cubicBezTo>
                <a:cubicBezTo>
                  <a:pt x="3498997" y="467295"/>
                  <a:pt x="3262293" y="643146"/>
                  <a:pt x="3410858" y="537029"/>
                </a:cubicBezTo>
                <a:cubicBezTo>
                  <a:pt x="3430543" y="522969"/>
                  <a:pt x="3448020" y="505675"/>
                  <a:pt x="3468915" y="493486"/>
                </a:cubicBezTo>
                <a:cubicBezTo>
                  <a:pt x="3506293" y="471682"/>
                  <a:pt x="3546324" y="454781"/>
                  <a:pt x="3585029" y="435429"/>
                </a:cubicBezTo>
                <a:lnTo>
                  <a:pt x="3643086" y="406400"/>
                </a:lnTo>
                <a:cubicBezTo>
                  <a:pt x="3709630" y="306585"/>
                  <a:pt x="3690110" y="352412"/>
                  <a:pt x="3715658" y="275772"/>
                </a:cubicBezTo>
                <a:cubicBezTo>
                  <a:pt x="3710820" y="227391"/>
                  <a:pt x="3715646" y="177038"/>
                  <a:pt x="3701143" y="130629"/>
                </a:cubicBezTo>
                <a:cubicBezTo>
                  <a:pt x="3692277" y="102259"/>
                  <a:pt x="3642681" y="26280"/>
                  <a:pt x="3599543" y="14515"/>
                </a:cubicBezTo>
                <a:cubicBezTo>
                  <a:pt x="3561912" y="4252"/>
                  <a:pt x="3522134" y="4838"/>
                  <a:pt x="3483429" y="0"/>
                </a:cubicBezTo>
                <a:cubicBezTo>
                  <a:pt x="3344086" y="6636"/>
                  <a:pt x="3164956" y="10781"/>
                  <a:pt x="3018972" y="29029"/>
                </a:cubicBezTo>
                <a:cubicBezTo>
                  <a:pt x="2968946" y="35282"/>
                  <a:pt x="2936286" y="47403"/>
                  <a:pt x="2888343" y="58057"/>
                </a:cubicBezTo>
                <a:cubicBezTo>
                  <a:pt x="2864261" y="63409"/>
                  <a:pt x="2839962" y="67734"/>
                  <a:pt x="2815772" y="72572"/>
                </a:cubicBezTo>
                <a:cubicBezTo>
                  <a:pt x="2801258" y="82248"/>
                  <a:pt x="2787831" y="93799"/>
                  <a:pt x="2772229" y="101600"/>
                </a:cubicBezTo>
                <a:cubicBezTo>
                  <a:pt x="2717569" y="128930"/>
                  <a:pt x="2697039" y="131284"/>
                  <a:pt x="2641600" y="145143"/>
                </a:cubicBezTo>
                <a:cubicBezTo>
                  <a:pt x="2579275" y="176306"/>
                  <a:pt x="2574762" y="176707"/>
                  <a:pt x="2510972" y="217715"/>
                </a:cubicBezTo>
                <a:cubicBezTo>
                  <a:pt x="2356587" y="316962"/>
                  <a:pt x="2433213" y="287176"/>
                  <a:pt x="2336800" y="319315"/>
                </a:cubicBezTo>
                <a:cubicBezTo>
                  <a:pt x="2279574" y="405153"/>
                  <a:pt x="2343463" y="324923"/>
                  <a:pt x="2249715" y="391886"/>
                </a:cubicBezTo>
                <a:cubicBezTo>
                  <a:pt x="2152370" y="461418"/>
                  <a:pt x="2261735" y="408538"/>
                  <a:pt x="2162629" y="493486"/>
                </a:cubicBezTo>
                <a:cubicBezTo>
                  <a:pt x="2146201" y="507567"/>
                  <a:pt x="2122178" y="509939"/>
                  <a:pt x="2104572" y="522515"/>
                </a:cubicBezTo>
                <a:cubicBezTo>
                  <a:pt x="2037668" y="570304"/>
                  <a:pt x="2076281" y="570036"/>
                  <a:pt x="2017486" y="638629"/>
                </a:cubicBezTo>
                <a:cubicBezTo>
                  <a:pt x="2006134" y="651873"/>
                  <a:pt x="1988457" y="657981"/>
                  <a:pt x="1973943" y="667657"/>
                </a:cubicBezTo>
                <a:cubicBezTo>
                  <a:pt x="1964267" y="687010"/>
                  <a:pt x="1956047" y="707162"/>
                  <a:pt x="1944915" y="725715"/>
                </a:cubicBezTo>
                <a:cubicBezTo>
                  <a:pt x="1926966" y="755631"/>
                  <a:pt x="1902461" y="781596"/>
                  <a:pt x="1886858" y="812800"/>
                </a:cubicBezTo>
                <a:cubicBezTo>
                  <a:pt x="1877182" y="832152"/>
                  <a:pt x="1871680" y="854235"/>
                  <a:pt x="1857829" y="870857"/>
                </a:cubicBezTo>
                <a:cubicBezTo>
                  <a:pt x="1846662" y="884258"/>
                  <a:pt x="1827531" y="888533"/>
                  <a:pt x="1814286" y="899886"/>
                </a:cubicBezTo>
                <a:cubicBezTo>
                  <a:pt x="1759537" y="946814"/>
                  <a:pt x="1761440" y="950127"/>
                  <a:pt x="1727200" y="1001486"/>
                </a:cubicBezTo>
                <a:cubicBezTo>
                  <a:pt x="1624889" y="988697"/>
                  <a:pt x="1626408" y="1001971"/>
                  <a:pt x="1553029" y="957943"/>
                </a:cubicBezTo>
                <a:cubicBezTo>
                  <a:pt x="1523113" y="939993"/>
                  <a:pt x="1465943" y="899886"/>
                  <a:pt x="1465943" y="899886"/>
                </a:cubicBezTo>
                <a:cubicBezTo>
                  <a:pt x="1456267" y="885372"/>
                  <a:pt x="1444000" y="872283"/>
                  <a:pt x="1436915" y="856343"/>
                </a:cubicBezTo>
                <a:cubicBezTo>
                  <a:pt x="1424488" y="828381"/>
                  <a:pt x="1417562" y="798286"/>
                  <a:pt x="1407886" y="769257"/>
                </a:cubicBezTo>
                <a:cubicBezTo>
                  <a:pt x="1394051" y="727753"/>
                  <a:pt x="1387972" y="713224"/>
                  <a:pt x="1378858" y="667657"/>
                </a:cubicBezTo>
                <a:cubicBezTo>
                  <a:pt x="1353314" y="539940"/>
                  <a:pt x="1378075" y="621769"/>
                  <a:pt x="1349829" y="537029"/>
                </a:cubicBezTo>
                <a:cubicBezTo>
                  <a:pt x="1354667" y="517677"/>
                  <a:pt x="1353278" y="495570"/>
                  <a:pt x="1364343" y="478972"/>
                </a:cubicBezTo>
                <a:cubicBezTo>
                  <a:pt x="1374019" y="464458"/>
                  <a:pt x="1394485" y="461110"/>
                  <a:pt x="1407886" y="449943"/>
                </a:cubicBezTo>
                <a:cubicBezTo>
                  <a:pt x="1423655" y="436802"/>
                  <a:pt x="1435660" y="419541"/>
                  <a:pt x="1451429" y="406400"/>
                </a:cubicBezTo>
                <a:cubicBezTo>
                  <a:pt x="1490001" y="374257"/>
                  <a:pt x="1507866" y="374151"/>
                  <a:pt x="1553029" y="348343"/>
                </a:cubicBezTo>
                <a:cubicBezTo>
                  <a:pt x="1568175" y="339688"/>
                  <a:pt x="1582058" y="328991"/>
                  <a:pt x="1596572" y="319315"/>
                </a:cubicBezTo>
                <a:cubicBezTo>
                  <a:pt x="1626662" y="229044"/>
                  <a:pt x="1640835" y="229795"/>
                  <a:pt x="1611086" y="130629"/>
                </a:cubicBezTo>
                <a:cubicBezTo>
                  <a:pt x="1606074" y="113921"/>
                  <a:pt x="1597204" y="95741"/>
                  <a:pt x="1582058" y="87086"/>
                </a:cubicBezTo>
                <a:cubicBezTo>
                  <a:pt x="1560639" y="74846"/>
                  <a:pt x="1533419" y="78555"/>
                  <a:pt x="1509486" y="72572"/>
                </a:cubicBezTo>
                <a:cubicBezTo>
                  <a:pt x="1494643" y="68861"/>
                  <a:pt x="1480654" y="62260"/>
                  <a:pt x="1465943" y="58057"/>
                </a:cubicBezTo>
                <a:cubicBezTo>
                  <a:pt x="1446763" y="52577"/>
                  <a:pt x="1427238" y="48381"/>
                  <a:pt x="1407886" y="43543"/>
                </a:cubicBezTo>
                <a:cubicBezTo>
                  <a:pt x="1243391" y="48381"/>
                  <a:pt x="1078727" y="49174"/>
                  <a:pt x="914400" y="58057"/>
                </a:cubicBezTo>
                <a:cubicBezTo>
                  <a:pt x="899123" y="58883"/>
                  <a:pt x="885700" y="68861"/>
                  <a:pt x="870858" y="72572"/>
                </a:cubicBezTo>
                <a:cubicBezTo>
                  <a:pt x="827234" y="83478"/>
                  <a:pt x="748569" y="91203"/>
                  <a:pt x="711200" y="116115"/>
                </a:cubicBezTo>
                <a:lnTo>
                  <a:pt x="624115" y="174172"/>
                </a:lnTo>
                <a:cubicBezTo>
                  <a:pt x="581338" y="238337"/>
                  <a:pt x="587872" y="207027"/>
                  <a:pt x="609600" y="304800"/>
                </a:cubicBezTo>
                <a:cubicBezTo>
                  <a:pt x="612919" y="319735"/>
                  <a:pt x="613297" y="337525"/>
                  <a:pt x="624115" y="348343"/>
                </a:cubicBezTo>
                <a:cubicBezTo>
                  <a:pt x="648784" y="373012"/>
                  <a:pt x="711200" y="406400"/>
                  <a:pt x="711200" y="406400"/>
                </a:cubicBezTo>
                <a:cubicBezTo>
                  <a:pt x="716038" y="420914"/>
                  <a:pt x="718873" y="436259"/>
                  <a:pt x="725715" y="449943"/>
                </a:cubicBezTo>
                <a:cubicBezTo>
                  <a:pt x="733516" y="465545"/>
                  <a:pt x="753500" y="476086"/>
                  <a:pt x="754743" y="493486"/>
                </a:cubicBezTo>
                <a:cubicBezTo>
                  <a:pt x="758550" y="546789"/>
                  <a:pt x="755944" y="602068"/>
                  <a:pt x="740229" y="653143"/>
                </a:cubicBezTo>
                <a:cubicBezTo>
                  <a:pt x="735099" y="669816"/>
                  <a:pt x="714076" y="680799"/>
                  <a:pt x="696686" y="682172"/>
                </a:cubicBezTo>
                <a:cubicBezTo>
                  <a:pt x="527809" y="695504"/>
                  <a:pt x="358019" y="691848"/>
                  <a:pt x="188686" y="696686"/>
                </a:cubicBezTo>
                <a:cubicBezTo>
                  <a:pt x="169334" y="711200"/>
                  <a:pt x="151142" y="727408"/>
                  <a:pt x="130629" y="740229"/>
                </a:cubicBezTo>
                <a:cubicBezTo>
                  <a:pt x="112281" y="751696"/>
                  <a:pt x="87871" y="753958"/>
                  <a:pt x="72572" y="769257"/>
                </a:cubicBezTo>
                <a:cubicBezTo>
                  <a:pt x="57272" y="784557"/>
                  <a:pt x="54278" y="808529"/>
                  <a:pt x="43543" y="827315"/>
                </a:cubicBezTo>
                <a:cubicBezTo>
                  <a:pt x="34889" y="842460"/>
                  <a:pt x="24191" y="856343"/>
                  <a:pt x="14515" y="870857"/>
                </a:cubicBezTo>
                <a:cubicBezTo>
                  <a:pt x="61892" y="941925"/>
                  <a:pt x="18290" y="897674"/>
                  <a:pt x="101600" y="928915"/>
                </a:cubicBezTo>
                <a:cubicBezTo>
                  <a:pt x="121859" y="936512"/>
                  <a:pt x="140872" y="947208"/>
                  <a:pt x="159658" y="957943"/>
                </a:cubicBezTo>
                <a:cubicBezTo>
                  <a:pt x="174804" y="966598"/>
                  <a:pt x="186867" y="980847"/>
                  <a:pt x="203200" y="986972"/>
                </a:cubicBezTo>
                <a:cubicBezTo>
                  <a:pt x="226299" y="995634"/>
                  <a:pt x="251690" y="996135"/>
                  <a:pt x="275772" y="1001486"/>
                </a:cubicBezTo>
                <a:cubicBezTo>
                  <a:pt x="442226" y="1038475"/>
                  <a:pt x="209934" y="1009117"/>
                  <a:pt x="595086" y="1030515"/>
                </a:cubicBezTo>
                <a:cubicBezTo>
                  <a:pt x="609600" y="1045029"/>
                  <a:pt x="627243" y="1056978"/>
                  <a:pt x="638629" y="1074057"/>
                </a:cubicBezTo>
                <a:cubicBezTo>
                  <a:pt x="647116" y="1086787"/>
                  <a:pt x="646301" y="1103916"/>
                  <a:pt x="653143" y="1117600"/>
                </a:cubicBezTo>
                <a:cubicBezTo>
                  <a:pt x="660944" y="1133202"/>
                  <a:pt x="672496" y="1146629"/>
                  <a:pt x="682172" y="1161143"/>
                </a:cubicBezTo>
                <a:cubicBezTo>
                  <a:pt x="677334" y="1185334"/>
                  <a:pt x="680903" y="1212902"/>
                  <a:pt x="667658" y="1233715"/>
                </a:cubicBezTo>
                <a:cubicBezTo>
                  <a:pt x="603920" y="1333875"/>
                  <a:pt x="599567" y="1297714"/>
                  <a:pt x="537029" y="1349829"/>
                </a:cubicBezTo>
                <a:cubicBezTo>
                  <a:pt x="394351" y="1468728"/>
                  <a:pt x="578638" y="1322735"/>
                  <a:pt x="464458" y="1436915"/>
                </a:cubicBezTo>
                <a:cubicBezTo>
                  <a:pt x="452123" y="1449250"/>
                  <a:pt x="433953" y="1454354"/>
                  <a:pt x="420915" y="1465943"/>
                </a:cubicBezTo>
                <a:cubicBezTo>
                  <a:pt x="390232" y="1493217"/>
                  <a:pt x="366671" y="1528397"/>
                  <a:pt x="333829" y="1553029"/>
                </a:cubicBezTo>
                <a:cubicBezTo>
                  <a:pt x="314477" y="1567543"/>
                  <a:pt x="292877" y="1579467"/>
                  <a:pt x="275772" y="1596572"/>
                </a:cubicBezTo>
                <a:cubicBezTo>
                  <a:pt x="179014" y="1693330"/>
                  <a:pt x="319310" y="1591738"/>
                  <a:pt x="203200" y="1669143"/>
                </a:cubicBezTo>
                <a:cubicBezTo>
                  <a:pt x="136656" y="1768959"/>
                  <a:pt x="156175" y="1723131"/>
                  <a:pt x="130629" y="1799772"/>
                </a:cubicBezTo>
                <a:cubicBezTo>
                  <a:pt x="135467" y="1814286"/>
                  <a:pt x="134325" y="1832497"/>
                  <a:pt x="145143" y="1843315"/>
                </a:cubicBezTo>
                <a:cubicBezTo>
                  <a:pt x="155961" y="1854133"/>
                  <a:pt x="173471" y="1856227"/>
                  <a:pt x="188686" y="1857829"/>
                </a:cubicBezTo>
                <a:cubicBezTo>
                  <a:pt x="265821" y="1865948"/>
                  <a:pt x="343583" y="1866394"/>
                  <a:pt x="420915" y="1872343"/>
                </a:cubicBezTo>
                <a:cubicBezTo>
                  <a:pt x="469394" y="1876072"/>
                  <a:pt x="517677" y="1882019"/>
                  <a:pt x="566058" y="1886857"/>
                </a:cubicBezTo>
                <a:cubicBezTo>
                  <a:pt x="580572" y="1891695"/>
                  <a:pt x="598782" y="1890554"/>
                  <a:pt x="609600" y="1901372"/>
                </a:cubicBezTo>
                <a:cubicBezTo>
                  <a:pt x="620418" y="1912190"/>
                  <a:pt x="617273" y="1931231"/>
                  <a:pt x="624115" y="1944915"/>
                </a:cubicBezTo>
                <a:cubicBezTo>
                  <a:pt x="631916" y="1960517"/>
                  <a:pt x="643467" y="1973943"/>
                  <a:pt x="653143" y="1988457"/>
                </a:cubicBezTo>
                <a:cubicBezTo>
                  <a:pt x="648305" y="2012648"/>
                  <a:pt x="647291" y="2037930"/>
                  <a:pt x="638629" y="2061029"/>
                </a:cubicBezTo>
                <a:cubicBezTo>
                  <a:pt x="626050" y="2094573"/>
                  <a:pt x="597989" y="2119409"/>
                  <a:pt x="566058" y="2133600"/>
                </a:cubicBezTo>
                <a:cubicBezTo>
                  <a:pt x="538096" y="2146027"/>
                  <a:pt x="504432" y="2145656"/>
                  <a:pt x="478972" y="2162629"/>
                </a:cubicBezTo>
                <a:cubicBezTo>
                  <a:pt x="464458" y="2172305"/>
                  <a:pt x="451369" y="2184572"/>
                  <a:pt x="435429" y="2191657"/>
                </a:cubicBezTo>
                <a:cubicBezTo>
                  <a:pt x="407467" y="2204084"/>
                  <a:pt x="348343" y="2220686"/>
                  <a:pt x="348343" y="2220686"/>
                </a:cubicBezTo>
                <a:cubicBezTo>
                  <a:pt x="328991" y="2235200"/>
                  <a:pt x="311289" y="2252227"/>
                  <a:pt x="290286" y="2264229"/>
                </a:cubicBezTo>
                <a:cubicBezTo>
                  <a:pt x="206973" y="2311836"/>
                  <a:pt x="285949" y="2238814"/>
                  <a:pt x="203200" y="2307772"/>
                </a:cubicBezTo>
                <a:cubicBezTo>
                  <a:pt x="161295" y="2342694"/>
                  <a:pt x="159171" y="2352046"/>
                  <a:pt x="130629" y="2394857"/>
                </a:cubicBezTo>
                <a:cubicBezTo>
                  <a:pt x="120953" y="2423886"/>
                  <a:pt x="87916" y="2454575"/>
                  <a:pt x="101600" y="2481943"/>
                </a:cubicBezTo>
                <a:cubicBezTo>
                  <a:pt x="163336" y="2605413"/>
                  <a:pt x="83201" y="2479355"/>
                  <a:pt x="217715" y="2569029"/>
                </a:cubicBezTo>
                <a:cubicBezTo>
                  <a:pt x="232229" y="2578705"/>
                  <a:pt x="245656" y="2590256"/>
                  <a:pt x="261258" y="2598057"/>
                </a:cubicBezTo>
                <a:cubicBezTo>
                  <a:pt x="274942" y="2604899"/>
                  <a:pt x="290089" y="2608369"/>
                  <a:pt x="304800" y="2612572"/>
                </a:cubicBezTo>
                <a:cubicBezTo>
                  <a:pt x="433803" y="2649430"/>
                  <a:pt x="454859" y="2631686"/>
                  <a:pt x="653143" y="2641600"/>
                </a:cubicBezTo>
                <a:cubicBezTo>
                  <a:pt x="662819" y="2656114"/>
                  <a:pt x="682172" y="2667699"/>
                  <a:pt x="682172" y="2685143"/>
                </a:cubicBezTo>
                <a:cubicBezTo>
                  <a:pt x="682172" y="2736918"/>
                  <a:pt x="658909" y="2784820"/>
                  <a:pt x="609600" y="2801257"/>
                </a:cubicBezTo>
                <a:cubicBezTo>
                  <a:pt x="581681" y="2810563"/>
                  <a:pt x="551869" y="2813675"/>
                  <a:pt x="522515" y="2815772"/>
                </a:cubicBezTo>
                <a:cubicBezTo>
                  <a:pt x="416238" y="2823363"/>
                  <a:pt x="309638" y="2825448"/>
                  <a:pt x="203200" y="2830286"/>
                </a:cubicBezTo>
                <a:lnTo>
                  <a:pt x="116115" y="2859315"/>
                </a:lnTo>
                <a:lnTo>
                  <a:pt x="72572" y="2873829"/>
                </a:lnTo>
                <a:cubicBezTo>
                  <a:pt x="6029" y="2973645"/>
                  <a:pt x="25548" y="2927818"/>
                  <a:pt x="0" y="3004457"/>
                </a:cubicBezTo>
                <a:cubicBezTo>
                  <a:pt x="4838" y="3028648"/>
                  <a:pt x="8532" y="3053096"/>
                  <a:pt x="14515" y="3077029"/>
                </a:cubicBezTo>
                <a:cubicBezTo>
                  <a:pt x="18226" y="3091872"/>
                  <a:pt x="26292" y="3105519"/>
                  <a:pt x="29029" y="3120572"/>
                </a:cubicBezTo>
                <a:cubicBezTo>
                  <a:pt x="51198" y="3242505"/>
                  <a:pt x="31433" y="3205992"/>
                  <a:pt x="58058" y="3294743"/>
                </a:cubicBezTo>
                <a:cubicBezTo>
                  <a:pt x="66851" y="3324051"/>
                  <a:pt x="70113" y="3356369"/>
                  <a:pt x="87086" y="3381829"/>
                </a:cubicBezTo>
                <a:cubicBezTo>
                  <a:pt x="106438" y="3410858"/>
                  <a:pt x="112045" y="3457883"/>
                  <a:pt x="145143" y="3468915"/>
                </a:cubicBezTo>
                <a:lnTo>
                  <a:pt x="232229" y="3497943"/>
                </a:lnTo>
                <a:lnTo>
                  <a:pt x="275772" y="3512457"/>
                </a:lnTo>
                <a:cubicBezTo>
                  <a:pt x="290286" y="3522133"/>
                  <a:pt x="303713" y="3533685"/>
                  <a:pt x="319315" y="3541486"/>
                </a:cubicBezTo>
                <a:cubicBezTo>
                  <a:pt x="332999" y="3548328"/>
                  <a:pt x="350911" y="3546443"/>
                  <a:pt x="362858" y="3556000"/>
                </a:cubicBezTo>
                <a:cubicBezTo>
                  <a:pt x="376479" y="3566897"/>
                  <a:pt x="379551" y="3587208"/>
                  <a:pt x="391886" y="3599543"/>
                </a:cubicBezTo>
                <a:cubicBezTo>
                  <a:pt x="404221" y="3611878"/>
                  <a:pt x="420915" y="3618896"/>
                  <a:pt x="435429" y="3628572"/>
                </a:cubicBezTo>
                <a:cubicBezTo>
                  <a:pt x="445105" y="3643086"/>
                  <a:pt x="456657" y="3656513"/>
                  <a:pt x="464458" y="3672115"/>
                </a:cubicBezTo>
                <a:cubicBezTo>
                  <a:pt x="471300" y="3685799"/>
                  <a:pt x="478972" y="3700358"/>
                  <a:pt x="478972" y="3715657"/>
                </a:cubicBezTo>
                <a:cubicBezTo>
                  <a:pt x="478972" y="3745086"/>
                  <a:pt x="477619" y="3776421"/>
                  <a:pt x="464458" y="3802743"/>
                </a:cubicBezTo>
                <a:cubicBezTo>
                  <a:pt x="456657" y="3818346"/>
                  <a:pt x="436517" y="3823971"/>
                  <a:pt x="420915" y="3831772"/>
                </a:cubicBezTo>
                <a:cubicBezTo>
                  <a:pt x="372285" y="3856087"/>
                  <a:pt x="288128" y="3856202"/>
                  <a:pt x="246743" y="3860800"/>
                </a:cubicBezTo>
                <a:cubicBezTo>
                  <a:pt x="217715" y="3870476"/>
                  <a:pt x="181294" y="3868193"/>
                  <a:pt x="159658" y="3889829"/>
                </a:cubicBezTo>
                <a:lnTo>
                  <a:pt x="72572" y="3976915"/>
                </a:lnTo>
                <a:cubicBezTo>
                  <a:pt x="67734" y="3991429"/>
                  <a:pt x="58058" y="4005158"/>
                  <a:pt x="58058" y="4020457"/>
                </a:cubicBezTo>
                <a:cubicBezTo>
                  <a:pt x="58058" y="4083231"/>
                  <a:pt x="71570" y="4091526"/>
                  <a:pt x="101600" y="4136572"/>
                </a:cubicBezTo>
                <a:cubicBezTo>
                  <a:pt x="106438" y="4155924"/>
                  <a:pt x="107194" y="4176787"/>
                  <a:pt x="116115" y="4194629"/>
                </a:cubicBezTo>
                <a:cubicBezTo>
                  <a:pt x="148167" y="4258733"/>
                  <a:pt x="221344" y="4303488"/>
                  <a:pt x="275772" y="4339772"/>
                </a:cubicBezTo>
                <a:cubicBezTo>
                  <a:pt x="290286" y="4349448"/>
                  <a:pt x="302392" y="4364569"/>
                  <a:pt x="319315" y="4368800"/>
                </a:cubicBezTo>
                <a:cubicBezTo>
                  <a:pt x="361818" y="4379426"/>
                  <a:pt x="406573" y="4377119"/>
                  <a:pt x="449943" y="4383315"/>
                </a:cubicBezTo>
                <a:cubicBezTo>
                  <a:pt x="474365" y="4386804"/>
                  <a:pt x="498324" y="4392991"/>
                  <a:pt x="522515" y="4397829"/>
                </a:cubicBezTo>
                <a:cubicBezTo>
                  <a:pt x="508001" y="4417181"/>
                  <a:pt x="493032" y="4436201"/>
                  <a:pt x="478972" y="4455886"/>
                </a:cubicBezTo>
                <a:cubicBezTo>
                  <a:pt x="468833" y="4470081"/>
                  <a:pt x="461110" y="4486028"/>
                  <a:pt x="449943" y="4499429"/>
                </a:cubicBezTo>
                <a:cubicBezTo>
                  <a:pt x="355975" y="4612190"/>
                  <a:pt x="457983" y="4465135"/>
                  <a:pt x="362858" y="4601029"/>
                </a:cubicBezTo>
                <a:cubicBezTo>
                  <a:pt x="288776" y="4706861"/>
                  <a:pt x="337003" y="4666646"/>
                  <a:pt x="261258" y="4717143"/>
                </a:cubicBezTo>
                <a:cubicBezTo>
                  <a:pt x="251582" y="4736495"/>
                  <a:pt x="247528" y="4759901"/>
                  <a:pt x="232229" y="4775200"/>
                </a:cubicBezTo>
                <a:cubicBezTo>
                  <a:pt x="221411" y="4786018"/>
                  <a:pt x="199504" y="4778897"/>
                  <a:pt x="188686" y="4789715"/>
                </a:cubicBezTo>
                <a:cubicBezTo>
                  <a:pt x="164017" y="4814384"/>
                  <a:pt x="130629" y="4876800"/>
                  <a:pt x="130629" y="4876800"/>
                </a:cubicBezTo>
                <a:cubicBezTo>
                  <a:pt x="91523" y="4994117"/>
                  <a:pt x="78903" y="4994425"/>
                  <a:pt x="116115" y="5152572"/>
                </a:cubicBezTo>
                <a:cubicBezTo>
                  <a:pt x="121656" y="5176119"/>
                  <a:pt x="139530" y="5197211"/>
                  <a:pt x="159658" y="5210629"/>
                </a:cubicBezTo>
                <a:cubicBezTo>
                  <a:pt x="185118" y="5227602"/>
                  <a:pt x="217715" y="5229981"/>
                  <a:pt x="246743" y="5239657"/>
                </a:cubicBezTo>
                <a:lnTo>
                  <a:pt x="290286" y="5254172"/>
                </a:lnTo>
                <a:lnTo>
                  <a:pt x="333829" y="5268686"/>
                </a:lnTo>
                <a:lnTo>
                  <a:pt x="377372" y="5283200"/>
                </a:lnTo>
                <a:cubicBezTo>
                  <a:pt x="387048" y="5297714"/>
                  <a:pt x="404664" y="5309386"/>
                  <a:pt x="406400" y="5326743"/>
                </a:cubicBezTo>
                <a:cubicBezTo>
                  <a:pt x="409804" y="5360784"/>
                  <a:pt x="398595" y="5394797"/>
                  <a:pt x="391886" y="5428343"/>
                </a:cubicBezTo>
                <a:cubicBezTo>
                  <a:pt x="388886" y="5443345"/>
                  <a:pt x="386929" y="5459939"/>
                  <a:pt x="377372" y="5471886"/>
                </a:cubicBezTo>
                <a:cubicBezTo>
                  <a:pt x="366475" y="5485508"/>
                  <a:pt x="348343" y="5491239"/>
                  <a:pt x="333829" y="5500915"/>
                </a:cubicBezTo>
                <a:cubicBezTo>
                  <a:pt x="324153" y="5515429"/>
                  <a:pt x="317928" y="5532970"/>
                  <a:pt x="304800" y="5544457"/>
                </a:cubicBezTo>
                <a:cubicBezTo>
                  <a:pt x="275738" y="5569886"/>
                  <a:pt x="210475" y="5604315"/>
                  <a:pt x="174172" y="5631543"/>
                </a:cubicBezTo>
                <a:cubicBezTo>
                  <a:pt x="131460" y="5663577"/>
                  <a:pt x="106266" y="5678197"/>
                  <a:pt x="72572" y="5718629"/>
                </a:cubicBezTo>
                <a:cubicBezTo>
                  <a:pt x="61405" y="5732030"/>
                  <a:pt x="53219" y="5747658"/>
                  <a:pt x="43543" y="5762172"/>
                </a:cubicBezTo>
                <a:cubicBezTo>
                  <a:pt x="49206" y="5807477"/>
                  <a:pt x="41348" y="5885238"/>
                  <a:pt x="87086" y="5921829"/>
                </a:cubicBezTo>
                <a:cubicBezTo>
                  <a:pt x="99033" y="5931386"/>
                  <a:pt x="116115" y="5931505"/>
                  <a:pt x="130629" y="5936343"/>
                </a:cubicBezTo>
                <a:cubicBezTo>
                  <a:pt x="166726" y="5960408"/>
                  <a:pt x="190135" y="5978614"/>
                  <a:pt x="232229" y="5994400"/>
                </a:cubicBezTo>
                <a:cubicBezTo>
                  <a:pt x="250907" y="6001404"/>
                  <a:pt x="270934" y="6004077"/>
                  <a:pt x="290286" y="6008915"/>
                </a:cubicBezTo>
                <a:cubicBezTo>
                  <a:pt x="304800" y="6018591"/>
                  <a:pt x="318227" y="6030142"/>
                  <a:pt x="333829" y="6037943"/>
                </a:cubicBezTo>
                <a:cubicBezTo>
                  <a:pt x="347513" y="6044785"/>
                  <a:pt x="368479" y="6040007"/>
                  <a:pt x="377372" y="6052457"/>
                </a:cubicBezTo>
                <a:cubicBezTo>
                  <a:pt x="395157" y="6077356"/>
                  <a:pt x="406400" y="6139543"/>
                  <a:pt x="406400" y="6139543"/>
                </a:cubicBezTo>
                <a:cubicBezTo>
                  <a:pt x="385886" y="6242115"/>
                  <a:pt x="399686" y="6188717"/>
                  <a:pt x="362858" y="6299200"/>
                </a:cubicBezTo>
                <a:lnTo>
                  <a:pt x="348343" y="6342743"/>
                </a:lnTo>
                <a:cubicBezTo>
                  <a:pt x="343505" y="6357257"/>
                  <a:pt x="342316" y="6373556"/>
                  <a:pt x="333829" y="6386286"/>
                </a:cubicBezTo>
                <a:lnTo>
                  <a:pt x="304800" y="6429829"/>
                </a:lnTo>
                <a:cubicBezTo>
                  <a:pt x="286708" y="6502197"/>
                  <a:pt x="272604" y="6529977"/>
                  <a:pt x="304800" y="6618515"/>
                </a:cubicBezTo>
                <a:cubicBezTo>
                  <a:pt x="310761" y="6634909"/>
                  <a:pt x="332403" y="6640458"/>
                  <a:pt x="348343" y="6647543"/>
                </a:cubicBezTo>
                <a:cubicBezTo>
                  <a:pt x="348353" y="6647548"/>
                  <a:pt x="457195" y="6683827"/>
                  <a:pt x="478972" y="6691086"/>
                </a:cubicBezTo>
                <a:lnTo>
                  <a:pt x="522515" y="6705600"/>
                </a:lnTo>
                <a:lnTo>
                  <a:pt x="566058" y="6720115"/>
                </a:lnTo>
                <a:cubicBezTo>
                  <a:pt x="585410" y="6715277"/>
                  <a:pt x="605437" y="6712604"/>
                  <a:pt x="624115" y="6705600"/>
                </a:cubicBezTo>
                <a:cubicBezTo>
                  <a:pt x="673917" y="6686924"/>
                  <a:pt x="692121" y="6673342"/>
                  <a:pt x="725715" y="6633029"/>
                </a:cubicBezTo>
                <a:cubicBezTo>
                  <a:pt x="736882" y="6619628"/>
                  <a:pt x="747658" y="6605426"/>
                  <a:pt x="754743" y="6589486"/>
                </a:cubicBezTo>
                <a:cubicBezTo>
                  <a:pt x="754748" y="6589474"/>
                  <a:pt x="791027" y="6480635"/>
                  <a:pt x="798286" y="6458857"/>
                </a:cubicBezTo>
                <a:cubicBezTo>
                  <a:pt x="803124" y="6444343"/>
                  <a:pt x="800070" y="6423801"/>
                  <a:pt x="812800" y="6415315"/>
                </a:cubicBezTo>
                <a:cubicBezTo>
                  <a:pt x="827314" y="6405639"/>
                  <a:pt x="840402" y="6393371"/>
                  <a:pt x="856343" y="6386286"/>
                </a:cubicBezTo>
                <a:cubicBezTo>
                  <a:pt x="884305" y="6373858"/>
                  <a:pt x="943429" y="6357257"/>
                  <a:pt x="943429" y="6357257"/>
                </a:cubicBezTo>
                <a:cubicBezTo>
                  <a:pt x="972458" y="6362095"/>
                  <a:pt x="1003622" y="6359820"/>
                  <a:pt x="1030515" y="6371772"/>
                </a:cubicBezTo>
                <a:cubicBezTo>
                  <a:pt x="1056983" y="6383536"/>
                  <a:pt x="1087664" y="6435725"/>
                  <a:pt x="1103086" y="6458857"/>
                </a:cubicBezTo>
                <a:cubicBezTo>
                  <a:pt x="1139567" y="6568303"/>
                  <a:pt x="1090356" y="6433397"/>
                  <a:pt x="1146629" y="6545943"/>
                </a:cubicBezTo>
                <a:cubicBezTo>
                  <a:pt x="1153471" y="6559627"/>
                  <a:pt x="1154301" y="6575802"/>
                  <a:pt x="1161143" y="6589486"/>
                </a:cubicBezTo>
                <a:cubicBezTo>
                  <a:pt x="1177518" y="6622237"/>
                  <a:pt x="1197987" y="6648659"/>
                  <a:pt x="1233715" y="6662057"/>
                </a:cubicBezTo>
                <a:cubicBezTo>
                  <a:pt x="1256814" y="6670719"/>
                  <a:pt x="1282096" y="6671734"/>
                  <a:pt x="1306286" y="6676572"/>
                </a:cubicBezTo>
                <a:cubicBezTo>
                  <a:pt x="1364343" y="6671734"/>
                  <a:pt x="1423331" y="6673483"/>
                  <a:pt x="1480458" y="6662057"/>
                </a:cubicBezTo>
                <a:cubicBezTo>
                  <a:pt x="1534827" y="6651183"/>
                  <a:pt x="1520152" y="6626211"/>
                  <a:pt x="1538515" y="6589486"/>
                </a:cubicBezTo>
                <a:cubicBezTo>
                  <a:pt x="1546316" y="6573884"/>
                  <a:pt x="1556376" y="6559344"/>
                  <a:pt x="1567543" y="6545943"/>
                </a:cubicBezTo>
                <a:cubicBezTo>
                  <a:pt x="1625366" y="6476554"/>
                  <a:pt x="1592353" y="6525268"/>
                  <a:pt x="1654629" y="6473372"/>
                </a:cubicBezTo>
                <a:cubicBezTo>
                  <a:pt x="1766392" y="6380237"/>
                  <a:pt x="1633599" y="6472878"/>
                  <a:pt x="1741715" y="6400800"/>
                </a:cubicBezTo>
                <a:cubicBezTo>
                  <a:pt x="1799039" y="6415131"/>
                  <a:pt x="1865412" y="6422804"/>
                  <a:pt x="1915886" y="6458857"/>
                </a:cubicBezTo>
                <a:cubicBezTo>
                  <a:pt x="1932589" y="6470788"/>
                  <a:pt x="1944915" y="6487886"/>
                  <a:pt x="1959429" y="6502400"/>
                </a:cubicBezTo>
                <a:lnTo>
                  <a:pt x="1988458" y="6589486"/>
                </a:lnTo>
                <a:cubicBezTo>
                  <a:pt x="1993296" y="6604000"/>
                  <a:pt x="1994486" y="6620299"/>
                  <a:pt x="2002972" y="6633029"/>
                </a:cubicBezTo>
                <a:cubicBezTo>
                  <a:pt x="2012648" y="6647543"/>
                  <a:pt x="2024199" y="6660970"/>
                  <a:pt x="2032000" y="6676572"/>
                </a:cubicBezTo>
                <a:cubicBezTo>
                  <a:pt x="2038842" y="6690256"/>
                  <a:pt x="2039085" y="6706741"/>
                  <a:pt x="2046515" y="6720115"/>
                </a:cubicBezTo>
                <a:cubicBezTo>
                  <a:pt x="2063458" y="6750612"/>
                  <a:pt x="2085220" y="6778172"/>
                  <a:pt x="2104572" y="6807200"/>
                </a:cubicBezTo>
                <a:cubicBezTo>
                  <a:pt x="2114248" y="6821714"/>
                  <a:pt x="2116677" y="6846512"/>
                  <a:pt x="2133600" y="6850743"/>
                </a:cubicBezTo>
                <a:lnTo>
                  <a:pt x="2249715" y="6879772"/>
                </a:lnTo>
                <a:cubicBezTo>
                  <a:pt x="2363483" y="6868395"/>
                  <a:pt x="2406004" y="6871218"/>
                  <a:pt x="2510972" y="6836229"/>
                </a:cubicBezTo>
                <a:cubicBezTo>
                  <a:pt x="2525486" y="6831391"/>
                  <a:pt x="2540453" y="6827742"/>
                  <a:pt x="2554515" y="6821715"/>
                </a:cubicBezTo>
                <a:cubicBezTo>
                  <a:pt x="2680062" y="6767909"/>
                  <a:pt x="2553999" y="6812210"/>
                  <a:pt x="2656115" y="6778172"/>
                </a:cubicBezTo>
                <a:cubicBezTo>
                  <a:pt x="2675467" y="6763658"/>
                  <a:pt x="2693169" y="6746631"/>
                  <a:pt x="2714172" y="6734629"/>
                </a:cubicBezTo>
                <a:cubicBezTo>
                  <a:pt x="2727456" y="6727038"/>
                  <a:pt x="2744031" y="6726957"/>
                  <a:pt x="2757715" y="6720115"/>
                </a:cubicBezTo>
                <a:cubicBezTo>
                  <a:pt x="2773317" y="6712314"/>
                  <a:pt x="2786744" y="6700762"/>
                  <a:pt x="2801258" y="6691086"/>
                </a:cubicBezTo>
                <a:cubicBezTo>
                  <a:pt x="2833064" y="6643376"/>
                  <a:pt x="2829776" y="6656582"/>
                  <a:pt x="2844800" y="6604000"/>
                </a:cubicBezTo>
                <a:cubicBezTo>
                  <a:pt x="2850280" y="6584820"/>
                  <a:pt x="2850394" y="6563785"/>
                  <a:pt x="2859315" y="6545943"/>
                </a:cubicBezTo>
                <a:cubicBezTo>
                  <a:pt x="2874917" y="6514738"/>
                  <a:pt x="2884274" y="6469889"/>
                  <a:pt x="2917372" y="6458857"/>
                </a:cubicBezTo>
                <a:lnTo>
                  <a:pt x="2960915" y="6444343"/>
                </a:lnTo>
                <a:cubicBezTo>
                  <a:pt x="2992374" y="6454829"/>
                  <a:pt x="3036892" y="6467387"/>
                  <a:pt x="3062515" y="6487886"/>
                </a:cubicBezTo>
                <a:cubicBezTo>
                  <a:pt x="3203658" y="6600802"/>
                  <a:pt x="3109099" y="6535080"/>
                  <a:pt x="3178629" y="6618515"/>
                </a:cubicBezTo>
                <a:cubicBezTo>
                  <a:pt x="3191770" y="6634284"/>
                  <a:pt x="3209031" y="6646288"/>
                  <a:pt x="3222172" y="6662057"/>
                </a:cubicBezTo>
                <a:cubicBezTo>
                  <a:pt x="3336358" y="6799079"/>
                  <a:pt x="3178438" y="6618229"/>
                  <a:pt x="3265715" y="6749143"/>
                </a:cubicBezTo>
                <a:cubicBezTo>
                  <a:pt x="3277101" y="6766222"/>
                  <a:pt x="3294744" y="6778172"/>
                  <a:pt x="3309258" y="6792686"/>
                </a:cubicBezTo>
                <a:cubicBezTo>
                  <a:pt x="3318819" y="6821370"/>
                  <a:pt x="3327222" y="6859310"/>
                  <a:pt x="3352800" y="6879772"/>
                </a:cubicBezTo>
                <a:cubicBezTo>
                  <a:pt x="3364747" y="6889329"/>
                  <a:pt x="3381829" y="6889448"/>
                  <a:pt x="3396343" y="6894286"/>
                </a:cubicBezTo>
                <a:cubicBezTo>
                  <a:pt x="3420534" y="6889448"/>
                  <a:pt x="3447496" y="6892012"/>
                  <a:pt x="3468915" y="6879772"/>
                </a:cubicBezTo>
                <a:cubicBezTo>
                  <a:pt x="3484061" y="6871117"/>
                  <a:pt x="3489590" y="6851543"/>
                  <a:pt x="3497943" y="6836229"/>
                </a:cubicBezTo>
                <a:cubicBezTo>
                  <a:pt x="3632228" y="6590038"/>
                  <a:pt x="3493597" y="6803706"/>
                  <a:pt x="3599543" y="6676572"/>
                </a:cubicBezTo>
                <a:cubicBezTo>
                  <a:pt x="3610710" y="6663171"/>
                  <a:pt x="3616237" y="6645364"/>
                  <a:pt x="3628572" y="6633029"/>
                </a:cubicBezTo>
                <a:cubicBezTo>
                  <a:pt x="3640907" y="6620694"/>
                  <a:pt x="3658714" y="6615167"/>
                  <a:pt x="3672115" y="6604000"/>
                </a:cubicBezTo>
                <a:cubicBezTo>
                  <a:pt x="3687884" y="6590859"/>
                  <a:pt x="3697299" y="6569637"/>
                  <a:pt x="3715658" y="6560457"/>
                </a:cubicBezTo>
                <a:cubicBezTo>
                  <a:pt x="3737723" y="6549425"/>
                  <a:pt x="3764296" y="6551926"/>
                  <a:pt x="3788229" y="6545943"/>
                </a:cubicBezTo>
                <a:cubicBezTo>
                  <a:pt x="3923335" y="6512167"/>
                  <a:pt x="3684457" y="6552474"/>
                  <a:pt x="3933372" y="6516915"/>
                </a:cubicBezTo>
                <a:cubicBezTo>
                  <a:pt x="3957562" y="6521753"/>
                  <a:pt x="3983038" y="6522267"/>
                  <a:pt x="4005943" y="6531429"/>
                </a:cubicBezTo>
                <a:cubicBezTo>
                  <a:pt x="4010017" y="6533059"/>
                  <a:pt x="4106646" y="6590790"/>
                  <a:pt x="4122058" y="6604000"/>
                </a:cubicBezTo>
                <a:cubicBezTo>
                  <a:pt x="4142838" y="6621811"/>
                  <a:pt x="4162304" y="6641277"/>
                  <a:pt x="4180115" y="6662057"/>
                </a:cubicBezTo>
                <a:cubicBezTo>
                  <a:pt x="4191467" y="6675301"/>
                  <a:pt x="4196808" y="6693265"/>
                  <a:pt x="4209143" y="6705600"/>
                </a:cubicBezTo>
                <a:cubicBezTo>
                  <a:pt x="4237280" y="6733737"/>
                  <a:pt x="4260814" y="6737338"/>
                  <a:pt x="4296229" y="6749143"/>
                </a:cubicBezTo>
                <a:cubicBezTo>
                  <a:pt x="4364443" y="6817357"/>
                  <a:pt x="4322690" y="6781297"/>
                  <a:pt x="4426858" y="6850743"/>
                </a:cubicBezTo>
                <a:cubicBezTo>
                  <a:pt x="4483133" y="6888260"/>
                  <a:pt x="4453849" y="6874255"/>
                  <a:pt x="4513943" y="6894286"/>
                </a:cubicBezTo>
                <a:cubicBezTo>
                  <a:pt x="4528457" y="6903962"/>
                  <a:pt x="4541153" y="6917190"/>
                  <a:pt x="4557486" y="6923315"/>
                </a:cubicBezTo>
                <a:cubicBezTo>
                  <a:pt x="4643620" y="6955615"/>
                  <a:pt x="4692350" y="6926503"/>
                  <a:pt x="4789715" y="6908800"/>
                </a:cubicBezTo>
                <a:cubicBezTo>
                  <a:pt x="4804229" y="6899124"/>
                  <a:pt x="4820923" y="6892107"/>
                  <a:pt x="4833258" y="6879772"/>
                </a:cubicBezTo>
                <a:cubicBezTo>
                  <a:pt x="4930024" y="6783006"/>
                  <a:pt x="4789710" y="6884614"/>
                  <a:pt x="4905829" y="6807200"/>
                </a:cubicBezTo>
                <a:cubicBezTo>
                  <a:pt x="4910667" y="6792686"/>
                  <a:pt x="4910786" y="6775604"/>
                  <a:pt x="4920343" y="6763657"/>
                </a:cubicBezTo>
                <a:cubicBezTo>
                  <a:pt x="4931240" y="6750036"/>
                  <a:pt x="4951551" y="6746964"/>
                  <a:pt x="4963886" y="6734629"/>
                </a:cubicBezTo>
                <a:cubicBezTo>
                  <a:pt x="4976221" y="6722294"/>
                  <a:pt x="4983239" y="6705600"/>
                  <a:pt x="4992915" y="6691086"/>
                </a:cubicBezTo>
                <a:cubicBezTo>
                  <a:pt x="4997753" y="6676572"/>
                  <a:pt x="5003226" y="6662254"/>
                  <a:pt x="5007429" y="6647543"/>
                </a:cubicBezTo>
                <a:cubicBezTo>
                  <a:pt x="5012909" y="6628363"/>
                  <a:pt x="5009482" y="6605063"/>
                  <a:pt x="5021943" y="6589486"/>
                </a:cubicBezTo>
                <a:cubicBezTo>
                  <a:pt x="5031500" y="6577539"/>
                  <a:pt x="5050775" y="6579175"/>
                  <a:pt x="5065486" y="6574972"/>
                </a:cubicBezTo>
                <a:cubicBezTo>
                  <a:pt x="5084666" y="6569492"/>
                  <a:pt x="5104191" y="6565295"/>
                  <a:pt x="5123543" y="6560457"/>
                </a:cubicBezTo>
                <a:cubicBezTo>
                  <a:pt x="5143645" y="6564478"/>
                  <a:pt x="5214555" y="6575540"/>
                  <a:pt x="5239658" y="6589486"/>
                </a:cubicBezTo>
                <a:cubicBezTo>
                  <a:pt x="5239666" y="6589490"/>
                  <a:pt x="5348511" y="6662055"/>
                  <a:pt x="5370286" y="6676572"/>
                </a:cubicBezTo>
                <a:cubicBezTo>
                  <a:pt x="5384800" y="6686248"/>
                  <a:pt x="5396724" y="6702179"/>
                  <a:pt x="5413829" y="6705600"/>
                </a:cubicBezTo>
                <a:cubicBezTo>
                  <a:pt x="5515258" y="6725887"/>
                  <a:pt x="5462066" y="6716059"/>
                  <a:pt x="5573486" y="6734629"/>
                </a:cubicBezTo>
                <a:cubicBezTo>
                  <a:pt x="5617029" y="6729791"/>
                  <a:pt x="5661612" y="6730741"/>
                  <a:pt x="5704115" y="6720115"/>
                </a:cubicBezTo>
                <a:cubicBezTo>
                  <a:pt x="5721038" y="6715884"/>
                  <a:pt x="5732056" y="6698887"/>
                  <a:pt x="5747658" y="6691086"/>
                </a:cubicBezTo>
                <a:cubicBezTo>
                  <a:pt x="5867786" y="6631022"/>
                  <a:pt x="5698234" y="6738158"/>
                  <a:pt x="5849258" y="6647543"/>
                </a:cubicBezTo>
                <a:cubicBezTo>
                  <a:pt x="5879174" y="6629593"/>
                  <a:pt x="5936343" y="6589486"/>
                  <a:pt x="5936343" y="6589486"/>
                </a:cubicBezTo>
                <a:cubicBezTo>
                  <a:pt x="5955695" y="6599162"/>
                  <a:pt x="5976794" y="6605939"/>
                  <a:pt x="5994400" y="6618515"/>
                </a:cubicBezTo>
                <a:cubicBezTo>
                  <a:pt x="6011103" y="6630446"/>
                  <a:pt x="6022174" y="6648917"/>
                  <a:pt x="6037943" y="6662057"/>
                </a:cubicBezTo>
                <a:cubicBezTo>
                  <a:pt x="6051344" y="6673224"/>
                  <a:pt x="6066972" y="6681410"/>
                  <a:pt x="6081486" y="6691086"/>
                </a:cubicBezTo>
                <a:cubicBezTo>
                  <a:pt x="6158900" y="6807205"/>
                  <a:pt x="6057292" y="6666891"/>
                  <a:pt x="6154058" y="6763657"/>
                </a:cubicBezTo>
                <a:cubicBezTo>
                  <a:pt x="6166393" y="6775992"/>
                  <a:pt x="6169958" y="6795713"/>
                  <a:pt x="6183086" y="6807200"/>
                </a:cubicBezTo>
                <a:cubicBezTo>
                  <a:pt x="6244509" y="6860945"/>
                  <a:pt x="6253911" y="6859836"/>
                  <a:pt x="6313715" y="6879772"/>
                </a:cubicBezTo>
                <a:cubicBezTo>
                  <a:pt x="6342743" y="6874934"/>
                  <a:pt x="6375249" y="6879858"/>
                  <a:pt x="6400800" y="6865257"/>
                </a:cubicBezTo>
                <a:cubicBezTo>
                  <a:pt x="6414083" y="6857666"/>
                  <a:pt x="6405758" y="6833662"/>
                  <a:pt x="6415315" y="6821715"/>
                </a:cubicBezTo>
                <a:cubicBezTo>
                  <a:pt x="6426212" y="6808094"/>
                  <a:pt x="6444344" y="6802362"/>
                  <a:pt x="6458858" y="6792686"/>
                </a:cubicBezTo>
                <a:cubicBezTo>
                  <a:pt x="6478210" y="6763657"/>
                  <a:pt x="6505883" y="6738698"/>
                  <a:pt x="6516915" y="6705600"/>
                </a:cubicBezTo>
                <a:cubicBezTo>
                  <a:pt x="6521753" y="6691086"/>
                  <a:pt x="6519676" y="6671851"/>
                  <a:pt x="6531429" y="6662057"/>
                </a:cubicBezTo>
                <a:cubicBezTo>
                  <a:pt x="6551444" y="6645378"/>
                  <a:pt x="6579810" y="6642705"/>
                  <a:pt x="6604000" y="6633029"/>
                </a:cubicBezTo>
                <a:cubicBezTo>
                  <a:pt x="6681410" y="6637867"/>
                  <a:pt x="6759617" y="6635446"/>
                  <a:pt x="6836229" y="6647543"/>
                </a:cubicBezTo>
                <a:cubicBezTo>
                  <a:pt x="6862905" y="6651755"/>
                  <a:pt x="6907381" y="6706837"/>
                  <a:pt x="6923315" y="6720115"/>
                </a:cubicBezTo>
                <a:cubicBezTo>
                  <a:pt x="6960829" y="6751376"/>
                  <a:pt x="6966761" y="6749111"/>
                  <a:pt x="7010400" y="6763657"/>
                </a:cubicBezTo>
                <a:cubicBezTo>
                  <a:pt x="7024914" y="6778171"/>
                  <a:pt x="7036864" y="6795814"/>
                  <a:pt x="7053943" y="6807200"/>
                </a:cubicBezTo>
                <a:cubicBezTo>
                  <a:pt x="7066673" y="6815687"/>
                  <a:pt x="7082186" y="6821715"/>
                  <a:pt x="7097486" y="6821715"/>
                </a:cubicBezTo>
                <a:cubicBezTo>
                  <a:pt x="7165434" y="6821715"/>
                  <a:pt x="7210514" y="6807971"/>
                  <a:pt x="7271658" y="6792686"/>
                </a:cubicBezTo>
                <a:cubicBezTo>
                  <a:pt x="7286172" y="6783010"/>
                  <a:pt x="7301799" y="6774824"/>
                  <a:pt x="7315200" y="6763657"/>
                </a:cubicBezTo>
                <a:cubicBezTo>
                  <a:pt x="7363345" y="6723536"/>
                  <a:pt x="7348236" y="6718111"/>
                  <a:pt x="7402286" y="6691086"/>
                </a:cubicBezTo>
                <a:cubicBezTo>
                  <a:pt x="7415970" y="6684244"/>
                  <a:pt x="7431315" y="6681410"/>
                  <a:pt x="7445829" y="6676572"/>
                </a:cubicBezTo>
                <a:cubicBezTo>
                  <a:pt x="7465181" y="6681410"/>
                  <a:pt x="7486044" y="6682165"/>
                  <a:pt x="7503886" y="6691086"/>
                </a:cubicBezTo>
                <a:cubicBezTo>
                  <a:pt x="7535091" y="6706688"/>
                  <a:pt x="7561943" y="6729791"/>
                  <a:pt x="7590972" y="6749143"/>
                </a:cubicBezTo>
                <a:lnTo>
                  <a:pt x="7721600" y="6836229"/>
                </a:lnTo>
                <a:cubicBezTo>
                  <a:pt x="7736114" y="6845905"/>
                  <a:pt x="7748594" y="6859741"/>
                  <a:pt x="7765143" y="6865257"/>
                </a:cubicBezTo>
                <a:lnTo>
                  <a:pt x="7852229" y="6894286"/>
                </a:lnTo>
                <a:cubicBezTo>
                  <a:pt x="7929639" y="6889448"/>
                  <a:pt x="8007846" y="6891869"/>
                  <a:pt x="8084458" y="6879772"/>
                </a:cubicBezTo>
                <a:cubicBezTo>
                  <a:pt x="8101688" y="6877051"/>
                  <a:pt x="8112060" y="6857828"/>
                  <a:pt x="8128000" y="6850743"/>
                </a:cubicBezTo>
                <a:cubicBezTo>
                  <a:pt x="8155962" y="6838316"/>
                  <a:pt x="8215086" y="6821715"/>
                  <a:pt x="8215086" y="6821715"/>
                </a:cubicBezTo>
                <a:cubicBezTo>
                  <a:pt x="8244115" y="6802362"/>
                  <a:pt x="8269074" y="6774689"/>
                  <a:pt x="8302172" y="6763657"/>
                </a:cubicBezTo>
                <a:cubicBezTo>
                  <a:pt x="8316686" y="6758819"/>
                  <a:pt x="8332031" y="6755985"/>
                  <a:pt x="8345715" y="6749143"/>
                </a:cubicBezTo>
                <a:cubicBezTo>
                  <a:pt x="8458271" y="6692866"/>
                  <a:pt x="8323346" y="6742087"/>
                  <a:pt x="8432800" y="6705600"/>
                </a:cubicBezTo>
                <a:cubicBezTo>
                  <a:pt x="8535375" y="6726116"/>
                  <a:pt x="8481970" y="6712314"/>
                  <a:pt x="8592458" y="6749143"/>
                </a:cubicBezTo>
                <a:lnTo>
                  <a:pt x="8636000" y="6763657"/>
                </a:lnTo>
                <a:lnTo>
                  <a:pt x="8679543" y="6778172"/>
                </a:lnTo>
                <a:cubicBezTo>
                  <a:pt x="8714404" y="6769456"/>
                  <a:pt x="8756085" y="6765951"/>
                  <a:pt x="8781143" y="6734629"/>
                </a:cubicBezTo>
                <a:cubicBezTo>
                  <a:pt x="8790701" y="6722682"/>
                  <a:pt x="8788816" y="6704770"/>
                  <a:pt x="8795658" y="6691086"/>
                </a:cubicBezTo>
                <a:cubicBezTo>
                  <a:pt x="8803459" y="6675484"/>
                  <a:pt x="8816885" y="6663145"/>
                  <a:pt x="8824686" y="6647543"/>
                </a:cubicBezTo>
                <a:cubicBezTo>
                  <a:pt x="8884772" y="6527367"/>
                  <a:pt x="8785042" y="6685236"/>
                  <a:pt x="8868229" y="6560457"/>
                </a:cubicBezTo>
                <a:cubicBezTo>
                  <a:pt x="8863391" y="6521752"/>
                  <a:pt x="8876083" y="6476298"/>
                  <a:pt x="8853715" y="6444343"/>
                </a:cubicBezTo>
                <a:cubicBezTo>
                  <a:pt x="8836168" y="6419276"/>
                  <a:pt x="8796634" y="6421316"/>
                  <a:pt x="8766629" y="6415315"/>
                </a:cubicBezTo>
                <a:lnTo>
                  <a:pt x="8694058" y="6400800"/>
                </a:lnTo>
                <a:cubicBezTo>
                  <a:pt x="8665104" y="6395535"/>
                  <a:pt x="8635830" y="6392057"/>
                  <a:pt x="8606972" y="6386286"/>
                </a:cubicBezTo>
                <a:cubicBezTo>
                  <a:pt x="8587411" y="6382374"/>
                  <a:pt x="8568267" y="6376610"/>
                  <a:pt x="8548915" y="6371772"/>
                </a:cubicBezTo>
                <a:lnTo>
                  <a:pt x="8461829" y="6241143"/>
                </a:lnTo>
                <a:lnTo>
                  <a:pt x="8432800" y="6197600"/>
                </a:lnTo>
                <a:cubicBezTo>
                  <a:pt x="8437638" y="6163733"/>
                  <a:pt x="8433421" y="6127262"/>
                  <a:pt x="8447315" y="6096000"/>
                </a:cubicBezTo>
                <a:cubicBezTo>
                  <a:pt x="8454400" y="6080060"/>
                  <a:pt x="8474185" y="6072102"/>
                  <a:pt x="8490858" y="6066972"/>
                </a:cubicBezTo>
                <a:cubicBezTo>
                  <a:pt x="8538015" y="6052462"/>
                  <a:pt x="8588134" y="6049909"/>
                  <a:pt x="8636000" y="6037943"/>
                </a:cubicBezTo>
                <a:cubicBezTo>
                  <a:pt x="8665685" y="6030522"/>
                  <a:pt x="8693081" y="6014916"/>
                  <a:pt x="8723086" y="6008915"/>
                </a:cubicBezTo>
                <a:lnTo>
                  <a:pt x="8795658" y="5994400"/>
                </a:lnTo>
                <a:cubicBezTo>
                  <a:pt x="8810172" y="5979886"/>
                  <a:pt x="8829232" y="5968800"/>
                  <a:pt x="8839200" y="5950857"/>
                </a:cubicBezTo>
                <a:cubicBezTo>
                  <a:pt x="8861514" y="5910691"/>
                  <a:pt x="8869298" y="5850532"/>
                  <a:pt x="8882743" y="5805715"/>
                </a:cubicBezTo>
                <a:cubicBezTo>
                  <a:pt x="8891536" y="5776407"/>
                  <a:pt x="8911772" y="5718629"/>
                  <a:pt x="8911772" y="5718629"/>
                </a:cubicBezTo>
                <a:cubicBezTo>
                  <a:pt x="8906934" y="5679924"/>
                  <a:pt x="8913100" y="5638159"/>
                  <a:pt x="8897258" y="5602515"/>
                </a:cubicBezTo>
                <a:cubicBezTo>
                  <a:pt x="8891044" y="5588534"/>
                  <a:pt x="8868426" y="5592203"/>
                  <a:pt x="8853715" y="5588000"/>
                </a:cubicBezTo>
                <a:cubicBezTo>
                  <a:pt x="8805892" y="5574336"/>
                  <a:pt x="8772964" y="5568947"/>
                  <a:pt x="8723086" y="5558972"/>
                </a:cubicBezTo>
                <a:cubicBezTo>
                  <a:pt x="8563429" y="5563810"/>
                  <a:pt x="8403612" y="5564865"/>
                  <a:pt x="8244115" y="5573486"/>
                </a:cubicBezTo>
                <a:cubicBezTo>
                  <a:pt x="8216129" y="5574999"/>
                  <a:pt x="8170535" y="5594509"/>
                  <a:pt x="8142515" y="5602515"/>
                </a:cubicBezTo>
                <a:cubicBezTo>
                  <a:pt x="8123335" y="5607995"/>
                  <a:pt x="8103810" y="5612191"/>
                  <a:pt x="8084458" y="5617029"/>
                </a:cubicBezTo>
                <a:cubicBezTo>
                  <a:pt x="7973182" y="5612191"/>
                  <a:pt x="7858446" y="5630468"/>
                  <a:pt x="7750629" y="5602515"/>
                </a:cubicBezTo>
                <a:cubicBezTo>
                  <a:pt x="7716857" y="5593759"/>
                  <a:pt x="7711924" y="5544458"/>
                  <a:pt x="7692572" y="5515429"/>
                </a:cubicBezTo>
                <a:lnTo>
                  <a:pt x="7663543" y="5471886"/>
                </a:lnTo>
                <a:cubicBezTo>
                  <a:pt x="7668142" y="5430497"/>
                  <a:pt x="7668257" y="5346347"/>
                  <a:pt x="7692572" y="5297715"/>
                </a:cubicBezTo>
                <a:cubicBezTo>
                  <a:pt x="7700373" y="5282113"/>
                  <a:pt x="7709265" y="5266507"/>
                  <a:pt x="7721600" y="5254172"/>
                </a:cubicBezTo>
                <a:cubicBezTo>
                  <a:pt x="7767850" y="5207922"/>
                  <a:pt x="7784065" y="5212257"/>
                  <a:pt x="7837715" y="5181600"/>
                </a:cubicBezTo>
                <a:cubicBezTo>
                  <a:pt x="7852861" y="5172945"/>
                  <a:pt x="7865318" y="5159657"/>
                  <a:pt x="7881258" y="5152572"/>
                </a:cubicBezTo>
                <a:cubicBezTo>
                  <a:pt x="7909219" y="5140145"/>
                  <a:pt x="7940975" y="5137227"/>
                  <a:pt x="7968343" y="5123543"/>
                </a:cubicBezTo>
                <a:cubicBezTo>
                  <a:pt x="7987695" y="5113867"/>
                  <a:pt x="8006311" y="5102551"/>
                  <a:pt x="8026400" y="5094515"/>
                </a:cubicBezTo>
                <a:cubicBezTo>
                  <a:pt x="8054810" y="5083151"/>
                  <a:pt x="8084457" y="5075162"/>
                  <a:pt x="8113486" y="5065486"/>
                </a:cubicBezTo>
                <a:cubicBezTo>
                  <a:pt x="8128000" y="5060648"/>
                  <a:pt x="8142824" y="5056654"/>
                  <a:pt x="8157029" y="5050972"/>
                </a:cubicBezTo>
                <a:cubicBezTo>
                  <a:pt x="8266643" y="5007126"/>
                  <a:pt x="8204324" y="5028262"/>
                  <a:pt x="8345715" y="4992915"/>
                </a:cubicBezTo>
                <a:cubicBezTo>
                  <a:pt x="8535887" y="4897828"/>
                  <a:pt x="8324262" y="4992167"/>
                  <a:pt x="8534400" y="4934857"/>
                </a:cubicBezTo>
                <a:cubicBezTo>
                  <a:pt x="8555274" y="4929164"/>
                  <a:pt x="8572369" y="4913865"/>
                  <a:pt x="8592458" y="4905829"/>
                </a:cubicBezTo>
                <a:cubicBezTo>
                  <a:pt x="8592481" y="4905820"/>
                  <a:pt x="8701303" y="4869547"/>
                  <a:pt x="8723086" y="4862286"/>
                </a:cubicBezTo>
                <a:lnTo>
                  <a:pt x="8766629" y="4847772"/>
                </a:lnTo>
                <a:cubicBezTo>
                  <a:pt x="8781307" y="4825756"/>
                  <a:pt x="8810172" y="4790733"/>
                  <a:pt x="8810172" y="4760686"/>
                </a:cubicBezTo>
                <a:cubicBezTo>
                  <a:pt x="8810172" y="4731257"/>
                  <a:pt x="8812534" y="4697709"/>
                  <a:pt x="8795658" y="4673600"/>
                </a:cubicBezTo>
                <a:cubicBezTo>
                  <a:pt x="8769668" y="4636471"/>
                  <a:pt x="8709295" y="4613676"/>
                  <a:pt x="8665029" y="4601029"/>
                </a:cubicBezTo>
                <a:cubicBezTo>
                  <a:pt x="8645849" y="4595549"/>
                  <a:pt x="8626324" y="4591353"/>
                  <a:pt x="8606972" y="4586515"/>
                </a:cubicBezTo>
                <a:cubicBezTo>
                  <a:pt x="8505372" y="4591353"/>
                  <a:pt x="8403163" y="4588910"/>
                  <a:pt x="8302172" y="4601029"/>
                </a:cubicBezTo>
                <a:cubicBezTo>
                  <a:pt x="8280690" y="4603607"/>
                  <a:pt x="8264002" y="4621534"/>
                  <a:pt x="8244115" y="4630057"/>
                </a:cubicBezTo>
                <a:cubicBezTo>
                  <a:pt x="8230053" y="4636084"/>
                  <a:pt x="8214256" y="4637730"/>
                  <a:pt x="8200572" y="4644572"/>
                </a:cubicBezTo>
                <a:cubicBezTo>
                  <a:pt x="8184970" y="4652373"/>
                  <a:pt x="8172631" y="4665799"/>
                  <a:pt x="8157029" y="4673600"/>
                </a:cubicBezTo>
                <a:cubicBezTo>
                  <a:pt x="8143345" y="4680442"/>
                  <a:pt x="8126860" y="4680685"/>
                  <a:pt x="8113486" y="4688115"/>
                </a:cubicBezTo>
                <a:cubicBezTo>
                  <a:pt x="8082988" y="4705058"/>
                  <a:pt x="8055429" y="4726820"/>
                  <a:pt x="8026400" y="4746172"/>
                </a:cubicBezTo>
                <a:cubicBezTo>
                  <a:pt x="8011886" y="4755848"/>
                  <a:pt x="7999406" y="4769684"/>
                  <a:pt x="7982858" y="4775200"/>
                </a:cubicBezTo>
                <a:lnTo>
                  <a:pt x="7895772" y="4804229"/>
                </a:lnTo>
                <a:cubicBezTo>
                  <a:pt x="7881258" y="4809067"/>
                  <a:pt x="7865913" y="4811901"/>
                  <a:pt x="7852229" y="4818743"/>
                </a:cubicBezTo>
                <a:cubicBezTo>
                  <a:pt x="7832877" y="4828419"/>
                  <a:pt x="7814896" y="4841555"/>
                  <a:pt x="7794172" y="4847772"/>
                </a:cubicBezTo>
                <a:cubicBezTo>
                  <a:pt x="7765984" y="4856228"/>
                  <a:pt x="7735944" y="4856515"/>
                  <a:pt x="7707086" y="4862286"/>
                </a:cubicBezTo>
                <a:cubicBezTo>
                  <a:pt x="7687525" y="4866198"/>
                  <a:pt x="7668655" y="4873232"/>
                  <a:pt x="7649029" y="4876800"/>
                </a:cubicBezTo>
                <a:cubicBezTo>
                  <a:pt x="7604943" y="4884816"/>
                  <a:pt x="7471773" y="4900772"/>
                  <a:pt x="7431315" y="4905829"/>
                </a:cubicBezTo>
                <a:cubicBezTo>
                  <a:pt x="7329715" y="4900991"/>
                  <a:pt x="7227879" y="4899762"/>
                  <a:pt x="7126515" y="4891315"/>
                </a:cubicBezTo>
                <a:cubicBezTo>
                  <a:pt x="7111268" y="4890044"/>
                  <a:pt x="7097732" y="4880826"/>
                  <a:pt x="7082972" y="4876800"/>
                </a:cubicBezTo>
                <a:cubicBezTo>
                  <a:pt x="7044482" y="4866303"/>
                  <a:pt x="6966858" y="4847772"/>
                  <a:pt x="6966858" y="4847772"/>
                </a:cubicBezTo>
                <a:cubicBezTo>
                  <a:pt x="6952344" y="4833258"/>
                  <a:pt x="6940721" y="4815108"/>
                  <a:pt x="6923315" y="4804229"/>
                </a:cubicBezTo>
                <a:cubicBezTo>
                  <a:pt x="6901221" y="4790420"/>
                  <a:pt x="6874047" y="4786852"/>
                  <a:pt x="6850743" y="4775200"/>
                </a:cubicBezTo>
                <a:cubicBezTo>
                  <a:pt x="6835141" y="4767399"/>
                  <a:pt x="6821714" y="4755848"/>
                  <a:pt x="6807200" y="4746172"/>
                </a:cubicBezTo>
                <a:cubicBezTo>
                  <a:pt x="6802362" y="4731658"/>
                  <a:pt x="6790522" y="4717775"/>
                  <a:pt x="6792686" y="4702629"/>
                </a:cubicBezTo>
                <a:cubicBezTo>
                  <a:pt x="6800095" y="4650767"/>
                  <a:pt x="6835635" y="4636577"/>
                  <a:pt x="6865258" y="4601029"/>
                </a:cubicBezTo>
                <a:cubicBezTo>
                  <a:pt x="6876425" y="4587628"/>
                  <a:pt x="6879140" y="4566141"/>
                  <a:pt x="6894286" y="4557486"/>
                </a:cubicBezTo>
                <a:cubicBezTo>
                  <a:pt x="6915705" y="4545246"/>
                  <a:pt x="6942776" y="4548324"/>
                  <a:pt x="6966858" y="4542972"/>
                </a:cubicBezTo>
                <a:cubicBezTo>
                  <a:pt x="7078158" y="4518238"/>
                  <a:pt x="6981500" y="4529765"/>
                  <a:pt x="7155543" y="4513943"/>
                </a:cubicBezTo>
                <a:cubicBezTo>
                  <a:pt x="7218365" y="4508232"/>
                  <a:pt x="7281334" y="4504267"/>
                  <a:pt x="7344229" y="4499429"/>
                </a:cubicBezTo>
                <a:cubicBezTo>
                  <a:pt x="7392610" y="4489753"/>
                  <a:pt x="7440235" y="4474867"/>
                  <a:pt x="7489372" y="4470400"/>
                </a:cubicBezTo>
                <a:cubicBezTo>
                  <a:pt x="7717169" y="4449692"/>
                  <a:pt x="7596128" y="4463443"/>
                  <a:pt x="7852229" y="4426857"/>
                </a:cubicBezTo>
                <a:cubicBezTo>
                  <a:pt x="7881258" y="4417181"/>
                  <a:pt x="7913855" y="4414802"/>
                  <a:pt x="7939315" y="4397829"/>
                </a:cubicBezTo>
                <a:cubicBezTo>
                  <a:pt x="7953829" y="4388153"/>
                  <a:pt x="7966309" y="4374316"/>
                  <a:pt x="7982858" y="4368800"/>
                </a:cubicBezTo>
                <a:cubicBezTo>
                  <a:pt x="8010777" y="4359494"/>
                  <a:pt x="8040989" y="4359550"/>
                  <a:pt x="8069943" y="4354286"/>
                </a:cubicBezTo>
                <a:cubicBezTo>
                  <a:pt x="8094215" y="4349873"/>
                  <a:pt x="8118324" y="4344610"/>
                  <a:pt x="8142515" y="4339772"/>
                </a:cubicBezTo>
                <a:cubicBezTo>
                  <a:pt x="8161867" y="4330096"/>
                  <a:pt x="8180046" y="4317585"/>
                  <a:pt x="8200572" y="4310743"/>
                </a:cubicBezTo>
                <a:cubicBezTo>
                  <a:pt x="8223975" y="4302942"/>
                  <a:pt x="8249210" y="4302212"/>
                  <a:pt x="8273143" y="4296229"/>
                </a:cubicBezTo>
                <a:cubicBezTo>
                  <a:pt x="8287986" y="4292518"/>
                  <a:pt x="8302172" y="4286553"/>
                  <a:pt x="8316686" y="4281715"/>
                </a:cubicBezTo>
                <a:cubicBezTo>
                  <a:pt x="8331200" y="4272039"/>
                  <a:pt x="8360229" y="4270130"/>
                  <a:pt x="8360229" y="4252686"/>
                </a:cubicBezTo>
                <a:cubicBezTo>
                  <a:pt x="8360229" y="4237387"/>
                  <a:pt x="8331985" y="4238172"/>
                  <a:pt x="8316686" y="4238172"/>
                </a:cubicBezTo>
                <a:cubicBezTo>
                  <a:pt x="8176298" y="4238172"/>
                  <a:pt x="8036077" y="4247848"/>
                  <a:pt x="7895772" y="4252686"/>
                </a:cubicBezTo>
                <a:cubicBezTo>
                  <a:pt x="7805070" y="4261756"/>
                  <a:pt x="7758231" y="4261671"/>
                  <a:pt x="7678058" y="4281715"/>
                </a:cubicBezTo>
                <a:cubicBezTo>
                  <a:pt x="7626888" y="4294508"/>
                  <a:pt x="7634628" y="4302987"/>
                  <a:pt x="7576458" y="4310743"/>
                </a:cubicBezTo>
                <a:cubicBezTo>
                  <a:pt x="7523488" y="4317806"/>
                  <a:pt x="7470019" y="4320419"/>
                  <a:pt x="7416800" y="4325257"/>
                </a:cubicBezTo>
                <a:cubicBezTo>
                  <a:pt x="7279541" y="4321645"/>
                  <a:pt x="6912514" y="4323817"/>
                  <a:pt x="6705600" y="4296229"/>
                </a:cubicBezTo>
                <a:cubicBezTo>
                  <a:pt x="6685827" y="4293593"/>
                  <a:pt x="6666650" y="4287447"/>
                  <a:pt x="6647543" y="4281715"/>
                </a:cubicBezTo>
                <a:cubicBezTo>
                  <a:pt x="6603581" y="4268526"/>
                  <a:pt x="6560458" y="4252686"/>
                  <a:pt x="6516915" y="4238172"/>
                </a:cubicBezTo>
                <a:cubicBezTo>
                  <a:pt x="6492184" y="4229928"/>
                  <a:pt x="6439013" y="4210966"/>
                  <a:pt x="6415315" y="4209143"/>
                </a:cubicBezTo>
                <a:cubicBezTo>
                  <a:pt x="6371900" y="4205803"/>
                  <a:pt x="6328229" y="4209143"/>
                  <a:pt x="6284686" y="420914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839376" y="2361976"/>
            <a:ext cx="4189824" cy="3784347"/>
          </a:xfrm>
          <a:custGeom>
            <a:avLst/>
            <a:gdLst>
              <a:gd name="connsiteX0" fmla="*/ 31481 w 4524446"/>
              <a:gd name="connsiteY0" fmla="*/ 1150481 h 3784347"/>
              <a:gd name="connsiteX1" fmla="*/ 75024 w 4524446"/>
              <a:gd name="connsiteY1" fmla="*/ 1063395 h 3784347"/>
              <a:gd name="connsiteX2" fmla="*/ 104053 w 4524446"/>
              <a:gd name="connsiteY2" fmla="*/ 976310 h 3784347"/>
              <a:gd name="connsiteX3" fmla="*/ 118567 w 4524446"/>
              <a:gd name="connsiteY3" fmla="*/ 932767 h 3784347"/>
              <a:gd name="connsiteX4" fmla="*/ 133081 w 4524446"/>
              <a:gd name="connsiteY4" fmla="*/ 874710 h 3784347"/>
              <a:gd name="connsiteX5" fmla="*/ 162110 w 4524446"/>
              <a:gd name="connsiteY5" fmla="*/ 831167 h 3784347"/>
              <a:gd name="connsiteX6" fmla="*/ 176624 w 4524446"/>
              <a:gd name="connsiteY6" fmla="*/ 787624 h 3784347"/>
              <a:gd name="connsiteX7" fmla="*/ 205653 w 4524446"/>
              <a:gd name="connsiteY7" fmla="*/ 671510 h 3784347"/>
              <a:gd name="connsiteX8" fmla="*/ 220167 w 4524446"/>
              <a:gd name="connsiteY8" fmla="*/ 627967 h 3784347"/>
              <a:gd name="connsiteX9" fmla="*/ 263710 w 4524446"/>
              <a:gd name="connsiteY9" fmla="*/ 584424 h 3784347"/>
              <a:gd name="connsiteX10" fmla="*/ 307253 w 4524446"/>
              <a:gd name="connsiteY10" fmla="*/ 569910 h 3784347"/>
              <a:gd name="connsiteX11" fmla="*/ 350795 w 4524446"/>
              <a:gd name="connsiteY11" fmla="*/ 598938 h 3784347"/>
              <a:gd name="connsiteX12" fmla="*/ 394338 w 4524446"/>
              <a:gd name="connsiteY12" fmla="*/ 686024 h 3784347"/>
              <a:gd name="connsiteX13" fmla="*/ 379824 w 4524446"/>
              <a:gd name="connsiteY13" fmla="*/ 802138 h 3784347"/>
              <a:gd name="connsiteX14" fmla="*/ 365310 w 4524446"/>
              <a:gd name="connsiteY14" fmla="*/ 845681 h 3784347"/>
              <a:gd name="connsiteX15" fmla="*/ 350795 w 4524446"/>
              <a:gd name="connsiteY15" fmla="*/ 918253 h 3784347"/>
              <a:gd name="connsiteX16" fmla="*/ 321767 w 4524446"/>
              <a:gd name="connsiteY16" fmla="*/ 1005338 h 3784347"/>
              <a:gd name="connsiteX17" fmla="*/ 307253 w 4524446"/>
              <a:gd name="connsiteY17" fmla="*/ 1048881 h 3784347"/>
              <a:gd name="connsiteX18" fmla="*/ 292738 w 4524446"/>
              <a:gd name="connsiteY18" fmla="*/ 1092424 h 3784347"/>
              <a:gd name="connsiteX19" fmla="*/ 307253 w 4524446"/>
              <a:gd name="connsiteY19" fmla="*/ 1513338 h 3784347"/>
              <a:gd name="connsiteX20" fmla="*/ 350795 w 4524446"/>
              <a:gd name="connsiteY20" fmla="*/ 1542367 h 3784347"/>
              <a:gd name="connsiteX21" fmla="*/ 423367 w 4524446"/>
              <a:gd name="connsiteY21" fmla="*/ 1527853 h 3784347"/>
              <a:gd name="connsiteX22" fmla="*/ 466910 w 4524446"/>
              <a:gd name="connsiteY22" fmla="*/ 1513338 h 3784347"/>
              <a:gd name="connsiteX23" fmla="*/ 481424 w 4524446"/>
              <a:gd name="connsiteY23" fmla="*/ 1469795 h 3784347"/>
              <a:gd name="connsiteX24" fmla="*/ 510453 w 4524446"/>
              <a:gd name="connsiteY24" fmla="*/ 1426253 h 3784347"/>
              <a:gd name="connsiteX25" fmla="*/ 524967 w 4524446"/>
              <a:gd name="connsiteY25" fmla="*/ 1339167 h 3784347"/>
              <a:gd name="connsiteX26" fmla="*/ 539481 w 4524446"/>
              <a:gd name="connsiteY26" fmla="*/ 1295624 h 3784347"/>
              <a:gd name="connsiteX27" fmla="*/ 568510 w 4524446"/>
              <a:gd name="connsiteY27" fmla="*/ 1092424 h 3784347"/>
              <a:gd name="connsiteX28" fmla="*/ 583024 w 4524446"/>
              <a:gd name="connsiteY28" fmla="*/ 1005338 h 3784347"/>
              <a:gd name="connsiteX29" fmla="*/ 597538 w 4524446"/>
              <a:gd name="connsiteY29" fmla="*/ 932767 h 3784347"/>
              <a:gd name="connsiteX30" fmla="*/ 612053 w 4524446"/>
              <a:gd name="connsiteY30" fmla="*/ 816653 h 3784347"/>
              <a:gd name="connsiteX31" fmla="*/ 626567 w 4524446"/>
              <a:gd name="connsiteY31" fmla="*/ 773110 h 3784347"/>
              <a:gd name="connsiteX32" fmla="*/ 655595 w 4524446"/>
              <a:gd name="connsiteY32" fmla="*/ 642481 h 3784347"/>
              <a:gd name="connsiteX33" fmla="*/ 713653 w 4524446"/>
              <a:gd name="connsiteY33" fmla="*/ 555395 h 3784347"/>
              <a:gd name="connsiteX34" fmla="*/ 757195 w 4524446"/>
              <a:gd name="connsiteY34" fmla="*/ 540881 h 3784347"/>
              <a:gd name="connsiteX35" fmla="*/ 844281 w 4524446"/>
              <a:gd name="connsiteY35" fmla="*/ 497338 h 3784347"/>
              <a:gd name="connsiteX36" fmla="*/ 902338 w 4524446"/>
              <a:gd name="connsiteY36" fmla="*/ 511853 h 3784347"/>
              <a:gd name="connsiteX37" fmla="*/ 960395 w 4524446"/>
              <a:gd name="connsiteY37" fmla="*/ 598938 h 3784347"/>
              <a:gd name="connsiteX38" fmla="*/ 945881 w 4524446"/>
              <a:gd name="connsiteY38" fmla="*/ 773110 h 3784347"/>
              <a:gd name="connsiteX39" fmla="*/ 931367 w 4524446"/>
              <a:gd name="connsiteY39" fmla="*/ 831167 h 3784347"/>
              <a:gd name="connsiteX40" fmla="*/ 887824 w 4524446"/>
              <a:gd name="connsiteY40" fmla="*/ 889224 h 3784347"/>
              <a:gd name="connsiteX41" fmla="*/ 873310 w 4524446"/>
              <a:gd name="connsiteY41" fmla="*/ 947281 h 3784347"/>
              <a:gd name="connsiteX42" fmla="*/ 786224 w 4524446"/>
              <a:gd name="connsiteY42" fmla="*/ 1150481 h 3784347"/>
              <a:gd name="connsiteX43" fmla="*/ 771710 w 4524446"/>
              <a:gd name="connsiteY43" fmla="*/ 1208538 h 3784347"/>
              <a:gd name="connsiteX44" fmla="*/ 757195 w 4524446"/>
              <a:gd name="connsiteY44" fmla="*/ 1252081 h 3784347"/>
              <a:gd name="connsiteX45" fmla="*/ 742681 w 4524446"/>
              <a:gd name="connsiteY45" fmla="*/ 1324653 h 3784347"/>
              <a:gd name="connsiteX46" fmla="*/ 713653 w 4524446"/>
              <a:gd name="connsiteY46" fmla="*/ 1411738 h 3784347"/>
              <a:gd name="connsiteX47" fmla="*/ 670110 w 4524446"/>
              <a:gd name="connsiteY47" fmla="*/ 1571395 h 3784347"/>
              <a:gd name="connsiteX48" fmla="*/ 670110 w 4524446"/>
              <a:gd name="connsiteY48" fmla="*/ 1571395 h 3784347"/>
              <a:gd name="connsiteX49" fmla="*/ 641081 w 4524446"/>
              <a:gd name="connsiteY49" fmla="*/ 1672995 h 3784347"/>
              <a:gd name="connsiteX50" fmla="*/ 684624 w 4524446"/>
              <a:gd name="connsiteY50" fmla="*/ 1919738 h 3784347"/>
              <a:gd name="connsiteX51" fmla="*/ 728167 w 4524446"/>
              <a:gd name="connsiteY51" fmla="*/ 1934253 h 3784347"/>
              <a:gd name="connsiteX52" fmla="*/ 829767 w 4524446"/>
              <a:gd name="connsiteY52" fmla="*/ 1919738 h 3784347"/>
              <a:gd name="connsiteX53" fmla="*/ 887824 w 4524446"/>
              <a:gd name="connsiteY53" fmla="*/ 1832653 h 3784347"/>
              <a:gd name="connsiteX54" fmla="*/ 916853 w 4524446"/>
              <a:gd name="connsiteY54" fmla="*/ 1789110 h 3784347"/>
              <a:gd name="connsiteX55" fmla="*/ 931367 w 4524446"/>
              <a:gd name="connsiteY55" fmla="*/ 1745567 h 3784347"/>
              <a:gd name="connsiteX56" fmla="*/ 989424 w 4524446"/>
              <a:gd name="connsiteY56" fmla="*/ 1629453 h 3784347"/>
              <a:gd name="connsiteX57" fmla="*/ 1003938 w 4524446"/>
              <a:gd name="connsiteY57" fmla="*/ 1527853 h 3784347"/>
              <a:gd name="connsiteX58" fmla="*/ 1032967 w 4524446"/>
              <a:gd name="connsiteY58" fmla="*/ 1469795 h 3784347"/>
              <a:gd name="connsiteX59" fmla="*/ 1047481 w 4524446"/>
              <a:gd name="connsiteY59" fmla="*/ 1426253 h 3784347"/>
              <a:gd name="connsiteX60" fmla="*/ 1076510 w 4524446"/>
              <a:gd name="connsiteY60" fmla="*/ 1368195 h 3784347"/>
              <a:gd name="connsiteX61" fmla="*/ 1091024 w 4524446"/>
              <a:gd name="connsiteY61" fmla="*/ 1324653 h 3784347"/>
              <a:gd name="connsiteX62" fmla="*/ 1120053 w 4524446"/>
              <a:gd name="connsiteY62" fmla="*/ 1252081 h 3784347"/>
              <a:gd name="connsiteX63" fmla="*/ 1134567 w 4524446"/>
              <a:gd name="connsiteY63" fmla="*/ 1179510 h 3784347"/>
              <a:gd name="connsiteX64" fmla="*/ 1149081 w 4524446"/>
              <a:gd name="connsiteY64" fmla="*/ 1135967 h 3784347"/>
              <a:gd name="connsiteX65" fmla="*/ 1163595 w 4524446"/>
              <a:gd name="connsiteY65" fmla="*/ 860195 h 3784347"/>
              <a:gd name="connsiteX66" fmla="*/ 1192624 w 4524446"/>
              <a:gd name="connsiteY66" fmla="*/ 729567 h 3784347"/>
              <a:gd name="connsiteX67" fmla="*/ 1221653 w 4524446"/>
              <a:gd name="connsiteY67" fmla="*/ 410253 h 3784347"/>
              <a:gd name="connsiteX68" fmla="*/ 1236167 w 4524446"/>
              <a:gd name="connsiteY68" fmla="*/ 366710 h 3784347"/>
              <a:gd name="connsiteX69" fmla="*/ 1250681 w 4524446"/>
              <a:gd name="connsiteY69" fmla="*/ 308653 h 3784347"/>
              <a:gd name="connsiteX70" fmla="*/ 1294224 w 4524446"/>
              <a:gd name="connsiteY70" fmla="*/ 279624 h 3784347"/>
              <a:gd name="connsiteX71" fmla="*/ 1381310 w 4524446"/>
              <a:gd name="connsiteY71" fmla="*/ 323167 h 3784347"/>
              <a:gd name="connsiteX72" fmla="*/ 1395824 w 4524446"/>
              <a:gd name="connsiteY72" fmla="*/ 366710 h 3784347"/>
              <a:gd name="connsiteX73" fmla="*/ 1424853 w 4524446"/>
              <a:gd name="connsiteY73" fmla="*/ 410253 h 3784347"/>
              <a:gd name="connsiteX74" fmla="*/ 1439367 w 4524446"/>
              <a:gd name="connsiteY74" fmla="*/ 497338 h 3784347"/>
              <a:gd name="connsiteX75" fmla="*/ 1453881 w 4524446"/>
              <a:gd name="connsiteY75" fmla="*/ 540881 h 3784347"/>
              <a:gd name="connsiteX76" fmla="*/ 1439367 w 4524446"/>
              <a:gd name="connsiteY76" fmla="*/ 656995 h 3784347"/>
              <a:gd name="connsiteX77" fmla="*/ 1410338 w 4524446"/>
              <a:gd name="connsiteY77" fmla="*/ 802138 h 3784347"/>
              <a:gd name="connsiteX78" fmla="*/ 1381310 w 4524446"/>
              <a:gd name="connsiteY78" fmla="*/ 860195 h 3784347"/>
              <a:gd name="connsiteX79" fmla="*/ 1323253 w 4524446"/>
              <a:gd name="connsiteY79" fmla="*/ 1005338 h 3784347"/>
              <a:gd name="connsiteX80" fmla="*/ 1308738 w 4524446"/>
              <a:gd name="connsiteY80" fmla="*/ 1077910 h 3784347"/>
              <a:gd name="connsiteX81" fmla="*/ 1279710 w 4524446"/>
              <a:gd name="connsiteY81" fmla="*/ 1121453 h 3784347"/>
              <a:gd name="connsiteX82" fmla="*/ 1236167 w 4524446"/>
              <a:gd name="connsiteY82" fmla="*/ 1223053 h 3784347"/>
              <a:gd name="connsiteX83" fmla="*/ 1178110 w 4524446"/>
              <a:gd name="connsiteY83" fmla="*/ 1339167 h 3784347"/>
              <a:gd name="connsiteX84" fmla="*/ 1134567 w 4524446"/>
              <a:gd name="connsiteY84" fmla="*/ 1455281 h 3784347"/>
              <a:gd name="connsiteX85" fmla="*/ 1105538 w 4524446"/>
              <a:gd name="connsiteY85" fmla="*/ 1542367 h 3784347"/>
              <a:gd name="connsiteX86" fmla="*/ 1076510 w 4524446"/>
              <a:gd name="connsiteY86" fmla="*/ 1789110 h 3784347"/>
              <a:gd name="connsiteX87" fmla="*/ 1061995 w 4524446"/>
              <a:gd name="connsiteY87" fmla="*/ 1905224 h 3784347"/>
              <a:gd name="connsiteX88" fmla="*/ 1076510 w 4524446"/>
              <a:gd name="connsiteY88" fmla="*/ 2224538 h 3784347"/>
              <a:gd name="connsiteX89" fmla="*/ 1091024 w 4524446"/>
              <a:gd name="connsiteY89" fmla="*/ 2268081 h 3784347"/>
              <a:gd name="connsiteX90" fmla="*/ 1134567 w 4524446"/>
              <a:gd name="connsiteY90" fmla="*/ 2282595 h 3784347"/>
              <a:gd name="connsiteX91" fmla="*/ 1236167 w 4524446"/>
              <a:gd name="connsiteY91" fmla="*/ 2253567 h 3784347"/>
              <a:gd name="connsiteX92" fmla="*/ 1279710 w 4524446"/>
              <a:gd name="connsiteY92" fmla="*/ 2224538 h 3784347"/>
              <a:gd name="connsiteX93" fmla="*/ 1308738 w 4524446"/>
              <a:gd name="connsiteY93" fmla="*/ 2180995 h 3784347"/>
              <a:gd name="connsiteX94" fmla="*/ 1323253 w 4524446"/>
              <a:gd name="connsiteY94" fmla="*/ 2137453 h 3784347"/>
              <a:gd name="connsiteX95" fmla="*/ 1352281 w 4524446"/>
              <a:gd name="connsiteY95" fmla="*/ 2079395 h 3784347"/>
              <a:gd name="connsiteX96" fmla="*/ 1381310 w 4524446"/>
              <a:gd name="connsiteY96" fmla="*/ 2035853 h 3784347"/>
              <a:gd name="connsiteX97" fmla="*/ 1439367 w 4524446"/>
              <a:gd name="connsiteY97" fmla="*/ 1919738 h 3784347"/>
              <a:gd name="connsiteX98" fmla="*/ 1497424 w 4524446"/>
              <a:gd name="connsiteY98" fmla="*/ 1818138 h 3784347"/>
              <a:gd name="connsiteX99" fmla="*/ 1526453 w 4524446"/>
              <a:gd name="connsiteY99" fmla="*/ 1687510 h 3784347"/>
              <a:gd name="connsiteX100" fmla="*/ 1555481 w 4524446"/>
              <a:gd name="connsiteY100" fmla="*/ 1629453 h 3784347"/>
              <a:gd name="connsiteX101" fmla="*/ 1569995 w 4524446"/>
              <a:gd name="connsiteY101" fmla="*/ 1556881 h 3784347"/>
              <a:gd name="connsiteX102" fmla="*/ 1584510 w 4524446"/>
              <a:gd name="connsiteY102" fmla="*/ 1513338 h 3784347"/>
              <a:gd name="connsiteX103" fmla="*/ 1555481 w 4524446"/>
              <a:gd name="connsiteY103" fmla="*/ 1223053 h 3784347"/>
              <a:gd name="connsiteX104" fmla="*/ 1540967 w 4524446"/>
              <a:gd name="connsiteY104" fmla="*/ 1121453 h 3784347"/>
              <a:gd name="connsiteX105" fmla="*/ 1482910 w 4524446"/>
              <a:gd name="connsiteY105" fmla="*/ 1005338 h 3784347"/>
              <a:gd name="connsiteX106" fmla="*/ 1497424 w 4524446"/>
              <a:gd name="connsiteY106" fmla="*/ 932767 h 3784347"/>
              <a:gd name="connsiteX107" fmla="*/ 1511938 w 4524446"/>
              <a:gd name="connsiteY107" fmla="*/ 889224 h 3784347"/>
              <a:gd name="connsiteX108" fmla="*/ 1526453 w 4524446"/>
              <a:gd name="connsiteY108" fmla="*/ 787624 h 3784347"/>
              <a:gd name="connsiteX109" fmla="*/ 1555481 w 4524446"/>
              <a:gd name="connsiteY109" fmla="*/ 744081 h 3784347"/>
              <a:gd name="connsiteX110" fmla="*/ 1599024 w 4524446"/>
              <a:gd name="connsiteY110" fmla="*/ 613453 h 3784347"/>
              <a:gd name="connsiteX111" fmla="*/ 1657081 w 4524446"/>
              <a:gd name="connsiteY111" fmla="*/ 526367 h 3784347"/>
              <a:gd name="connsiteX112" fmla="*/ 1686110 w 4524446"/>
              <a:gd name="connsiteY112" fmla="*/ 482824 h 3784347"/>
              <a:gd name="connsiteX113" fmla="*/ 1729653 w 4524446"/>
              <a:gd name="connsiteY113" fmla="*/ 453795 h 3784347"/>
              <a:gd name="connsiteX114" fmla="*/ 1787710 w 4524446"/>
              <a:gd name="connsiteY114" fmla="*/ 366710 h 3784347"/>
              <a:gd name="connsiteX115" fmla="*/ 1816738 w 4524446"/>
              <a:gd name="connsiteY115" fmla="*/ 323167 h 3784347"/>
              <a:gd name="connsiteX116" fmla="*/ 1860281 w 4524446"/>
              <a:gd name="connsiteY116" fmla="*/ 279624 h 3784347"/>
              <a:gd name="connsiteX117" fmla="*/ 1918338 w 4524446"/>
              <a:gd name="connsiteY117" fmla="*/ 192538 h 3784347"/>
              <a:gd name="connsiteX118" fmla="*/ 1961881 w 4524446"/>
              <a:gd name="connsiteY118" fmla="*/ 148995 h 3784347"/>
              <a:gd name="connsiteX119" fmla="*/ 1990910 w 4524446"/>
              <a:gd name="connsiteY119" fmla="*/ 90938 h 3784347"/>
              <a:gd name="connsiteX120" fmla="*/ 2048967 w 4524446"/>
              <a:gd name="connsiteY120" fmla="*/ 47395 h 3784347"/>
              <a:gd name="connsiteX121" fmla="*/ 2136053 w 4524446"/>
              <a:gd name="connsiteY121" fmla="*/ 3853 h 3784347"/>
              <a:gd name="connsiteX122" fmla="*/ 2237653 w 4524446"/>
              <a:gd name="connsiteY122" fmla="*/ 18367 h 3784347"/>
              <a:gd name="connsiteX123" fmla="*/ 2295710 w 4524446"/>
              <a:gd name="connsiteY123" fmla="*/ 105453 h 3784347"/>
              <a:gd name="connsiteX124" fmla="*/ 2295710 w 4524446"/>
              <a:gd name="connsiteY124" fmla="*/ 366710 h 3784347"/>
              <a:gd name="connsiteX125" fmla="*/ 2266681 w 4524446"/>
              <a:gd name="connsiteY125" fmla="*/ 424767 h 3784347"/>
              <a:gd name="connsiteX126" fmla="*/ 2252167 w 4524446"/>
              <a:gd name="connsiteY126" fmla="*/ 482824 h 3784347"/>
              <a:gd name="connsiteX127" fmla="*/ 2223138 w 4524446"/>
              <a:gd name="connsiteY127" fmla="*/ 526367 h 3784347"/>
              <a:gd name="connsiteX128" fmla="*/ 2208624 w 4524446"/>
              <a:gd name="connsiteY128" fmla="*/ 569910 h 3784347"/>
              <a:gd name="connsiteX129" fmla="*/ 2179595 w 4524446"/>
              <a:gd name="connsiteY129" fmla="*/ 613453 h 3784347"/>
              <a:gd name="connsiteX130" fmla="*/ 2150567 w 4524446"/>
              <a:gd name="connsiteY130" fmla="*/ 671510 h 3784347"/>
              <a:gd name="connsiteX131" fmla="*/ 2121538 w 4524446"/>
              <a:gd name="connsiteY131" fmla="*/ 744081 h 3784347"/>
              <a:gd name="connsiteX132" fmla="*/ 2077995 w 4524446"/>
              <a:gd name="connsiteY132" fmla="*/ 802138 h 3784347"/>
              <a:gd name="connsiteX133" fmla="*/ 2034453 w 4524446"/>
              <a:gd name="connsiteY133" fmla="*/ 932767 h 3784347"/>
              <a:gd name="connsiteX134" fmla="*/ 1990910 w 4524446"/>
              <a:gd name="connsiteY134" fmla="*/ 990824 h 3784347"/>
              <a:gd name="connsiteX135" fmla="*/ 1932853 w 4524446"/>
              <a:gd name="connsiteY135" fmla="*/ 1106938 h 3784347"/>
              <a:gd name="connsiteX136" fmla="*/ 1903824 w 4524446"/>
              <a:gd name="connsiteY136" fmla="*/ 1164995 h 3784347"/>
              <a:gd name="connsiteX137" fmla="*/ 1845767 w 4524446"/>
              <a:gd name="connsiteY137" fmla="*/ 1252081 h 3784347"/>
              <a:gd name="connsiteX138" fmla="*/ 1802224 w 4524446"/>
              <a:gd name="connsiteY138" fmla="*/ 1281110 h 3784347"/>
              <a:gd name="connsiteX139" fmla="*/ 1773195 w 4524446"/>
              <a:gd name="connsiteY139" fmla="*/ 1368195 h 3784347"/>
              <a:gd name="connsiteX140" fmla="*/ 1715138 w 4524446"/>
              <a:gd name="connsiteY140" fmla="*/ 1455281 h 3784347"/>
              <a:gd name="connsiteX141" fmla="*/ 1686110 w 4524446"/>
              <a:gd name="connsiteY141" fmla="*/ 1498824 h 3784347"/>
              <a:gd name="connsiteX142" fmla="*/ 1642567 w 4524446"/>
              <a:gd name="connsiteY142" fmla="*/ 1542367 h 3784347"/>
              <a:gd name="connsiteX143" fmla="*/ 1613538 w 4524446"/>
              <a:gd name="connsiteY143" fmla="*/ 1614938 h 3784347"/>
              <a:gd name="connsiteX144" fmla="*/ 1599024 w 4524446"/>
              <a:gd name="connsiteY144" fmla="*/ 1658481 h 3784347"/>
              <a:gd name="connsiteX145" fmla="*/ 1569995 w 4524446"/>
              <a:gd name="connsiteY145" fmla="*/ 1702024 h 3784347"/>
              <a:gd name="connsiteX146" fmla="*/ 1540967 w 4524446"/>
              <a:gd name="connsiteY146" fmla="*/ 1818138 h 3784347"/>
              <a:gd name="connsiteX147" fmla="*/ 1526453 w 4524446"/>
              <a:gd name="connsiteY147" fmla="*/ 1876195 h 3784347"/>
              <a:gd name="connsiteX148" fmla="*/ 1511938 w 4524446"/>
              <a:gd name="connsiteY148" fmla="*/ 1977795 h 3784347"/>
              <a:gd name="connsiteX149" fmla="*/ 1497424 w 4524446"/>
              <a:gd name="connsiteY149" fmla="*/ 2035853 h 3784347"/>
              <a:gd name="connsiteX150" fmla="*/ 1482910 w 4524446"/>
              <a:gd name="connsiteY150" fmla="*/ 2108424 h 3784347"/>
              <a:gd name="connsiteX151" fmla="*/ 1453881 w 4524446"/>
              <a:gd name="connsiteY151" fmla="*/ 2195510 h 3784347"/>
              <a:gd name="connsiteX152" fmla="*/ 1410338 w 4524446"/>
              <a:gd name="connsiteY152" fmla="*/ 2311624 h 3784347"/>
              <a:gd name="connsiteX153" fmla="*/ 1352281 w 4524446"/>
              <a:gd name="connsiteY153" fmla="*/ 2471281 h 3784347"/>
              <a:gd name="connsiteX154" fmla="*/ 1352281 w 4524446"/>
              <a:gd name="connsiteY154" fmla="*/ 2616424 h 3784347"/>
              <a:gd name="connsiteX155" fmla="*/ 1395824 w 4524446"/>
              <a:gd name="connsiteY155" fmla="*/ 2645453 h 3784347"/>
              <a:gd name="connsiteX156" fmla="*/ 1628053 w 4524446"/>
              <a:gd name="connsiteY156" fmla="*/ 2630938 h 3784347"/>
              <a:gd name="connsiteX157" fmla="*/ 1744167 w 4524446"/>
              <a:gd name="connsiteY157" fmla="*/ 2471281 h 3784347"/>
              <a:gd name="connsiteX158" fmla="*/ 1773195 w 4524446"/>
              <a:gd name="connsiteY158" fmla="*/ 2413224 h 3784347"/>
              <a:gd name="connsiteX159" fmla="*/ 1787710 w 4524446"/>
              <a:gd name="connsiteY159" fmla="*/ 2369681 h 3784347"/>
              <a:gd name="connsiteX160" fmla="*/ 1816738 w 4524446"/>
              <a:gd name="connsiteY160" fmla="*/ 2326138 h 3784347"/>
              <a:gd name="connsiteX161" fmla="*/ 1831253 w 4524446"/>
              <a:gd name="connsiteY161" fmla="*/ 2282595 h 3784347"/>
              <a:gd name="connsiteX162" fmla="*/ 1889310 w 4524446"/>
              <a:gd name="connsiteY162" fmla="*/ 2195510 h 3784347"/>
              <a:gd name="connsiteX163" fmla="*/ 1903824 w 4524446"/>
              <a:gd name="connsiteY163" fmla="*/ 2151967 h 3784347"/>
              <a:gd name="connsiteX164" fmla="*/ 1961881 w 4524446"/>
              <a:gd name="connsiteY164" fmla="*/ 2050367 h 3784347"/>
              <a:gd name="connsiteX165" fmla="*/ 2005424 w 4524446"/>
              <a:gd name="connsiteY165" fmla="*/ 1948767 h 3784347"/>
              <a:gd name="connsiteX166" fmla="*/ 2019938 w 4524446"/>
              <a:gd name="connsiteY166" fmla="*/ 1847167 h 3784347"/>
              <a:gd name="connsiteX167" fmla="*/ 2048967 w 4524446"/>
              <a:gd name="connsiteY167" fmla="*/ 1789110 h 3784347"/>
              <a:gd name="connsiteX168" fmla="*/ 2092510 w 4524446"/>
              <a:gd name="connsiteY168" fmla="*/ 1600424 h 3784347"/>
              <a:gd name="connsiteX169" fmla="*/ 2121538 w 4524446"/>
              <a:gd name="connsiteY169" fmla="*/ 1455281 h 3784347"/>
              <a:gd name="connsiteX170" fmla="*/ 2194110 w 4524446"/>
              <a:gd name="connsiteY170" fmla="*/ 1382710 h 3784347"/>
              <a:gd name="connsiteX171" fmla="*/ 2223138 w 4524446"/>
              <a:gd name="connsiteY171" fmla="*/ 1324653 h 3784347"/>
              <a:gd name="connsiteX172" fmla="*/ 2237653 w 4524446"/>
              <a:gd name="connsiteY172" fmla="*/ 1281110 h 3784347"/>
              <a:gd name="connsiteX173" fmla="*/ 2281195 w 4524446"/>
              <a:gd name="connsiteY173" fmla="*/ 1266595 h 3784347"/>
              <a:gd name="connsiteX174" fmla="*/ 2324738 w 4524446"/>
              <a:gd name="connsiteY174" fmla="*/ 1208538 h 3784347"/>
              <a:gd name="connsiteX175" fmla="*/ 2368281 w 4524446"/>
              <a:gd name="connsiteY175" fmla="*/ 1164995 h 3784347"/>
              <a:gd name="connsiteX176" fmla="*/ 2440853 w 4524446"/>
              <a:gd name="connsiteY176" fmla="*/ 1077910 h 3784347"/>
              <a:gd name="connsiteX177" fmla="*/ 2556967 w 4524446"/>
              <a:gd name="connsiteY177" fmla="*/ 932767 h 3784347"/>
              <a:gd name="connsiteX178" fmla="*/ 2556967 w 4524446"/>
              <a:gd name="connsiteY178" fmla="*/ 932767 h 3784347"/>
              <a:gd name="connsiteX179" fmla="*/ 2629538 w 4524446"/>
              <a:gd name="connsiteY179" fmla="*/ 860195 h 3784347"/>
              <a:gd name="connsiteX180" fmla="*/ 2644053 w 4524446"/>
              <a:gd name="connsiteY180" fmla="*/ 816653 h 3784347"/>
              <a:gd name="connsiteX181" fmla="*/ 2774681 w 4524446"/>
              <a:gd name="connsiteY181" fmla="*/ 700538 h 3784347"/>
              <a:gd name="connsiteX182" fmla="*/ 2832738 w 4524446"/>
              <a:gd name="connsiteY182" fmla="*/ 715053 h 3784347"/>
              <a:gd name="connsiteX183" fmla="*/ 2905310 w 4524446"/>
              <a:gd name="connsiteY183" fmla="*/ 816653 h 3784347"/>
              <a:gd name="connsiteX184" fmla="*/ 2934338 w 4524446"/>
              <a:gd name="connsiteY184" fmla="*/ 903738 h 3784347"/>
              <a:gd name="connsiteX185" fmla="*/ 2905310 w 4524446"/>
              <a:gd name="connsiteY185" fmla="*/ 1164995 h 3784347"/>
              <a:gd name="connsiteX186" fmla="*/ 2847253 w 4524446"/>
              <a:gd name="connsiteY186" fmla="*/ 1281110 h 3784347"/>
              <a:gd name="connsiteX187" fmla="*/ 2818224 w 4524446"/>
              <a:gd name="connsiteY187" fmla="*/ 1339167 h 3784347"/>
              <a:gd name="connsiteX188" fmla="*/ 2774681 w 4524446"/>
              <a:gd name="connsiteY188" fmla="*/ 1397224 h 3784347"/>
              <a:gd name="connsiteX189" fmla="*/ 2702110 w 4524446"/>
              <a:gd name="connsiteY189" fmla="*/ 1513338 h 3784347"/>
              <a:gd name="connsiteX190" fmla="*/ 2658567 w 4524446"/>
              <a:gd name="connsiteY190" fmla="*/ 1571395 h 3784347"/>
              <a:gd name="connsiteX191" fmla="*/ 2600510 w 4524446"/>
              <a:gd name="connsiteY191" fmla="*/ 1658481 h 3784347"/>
              <a:gd name="connsiteX192" fmla="*/ 2556967 w 4524446"/>
              <a:gd name="connsiteY192" fmla="*/ 1702024 h 3784347"/>
              <a:gd name="connsiteX193" fmla="*/ 2513424 w 4524446"/>
              <a:gd name="connsiteY193" fmla="*/ 1731053 h 3784347"/>
              <a:gd name="connsiteX194" fmla="*/ 2455367 w 4524446"/>
              <a:gd name="connsiteY194" fmla="*/ 1774595 h 3784347"/>
              <a:gd name="connsiteX195" fmla="*/ 2368281 w 4524446"/>
              <a:gd name="connsiteY195" fmla="*/ 1847167 h 3784347"/>
              <a:gd name="connsiteX196" fmla="*/ 2281195 w 4524446"/>
              <a:gd name="connsiteY196" fmla="*/ 1919738 h 3784347"/>
              <a:gd name="connsiteX197" fmla="*/ 2208624 w 4524446"/>
              <a:gd name="connsiteY197" fmla="*/ 1948767 h 3784347"/>
              <a:gd name="connsiteX198" fmla="*/ 2165081 w 4524446"/>
              <a:gd name="connsiteY198" fmla="*/ 1977795 h 3784347"/>
              <a:gd name="connsiteX199" fmla="*/ 2121538 w 4524446"/>
              <a:gd name="connsiteY199" fmla="*/ 1992310 h 3784347"/>
              <a:gd name="connsiteX200" fmla="*/ 2019938 w 4524446"/>
              <a:gd name="connsiteY200" fmla="*/ 2064881 h 3784347"/>
              <a:gd name="connsiteX201" fmla="*/ 1990910 w 4524446"/>
              <a:gd name="connsiteY201" fmla="*/ 2108424 h 3784347"/>
              <a:gd name="connsiteX202" fmla="*/ 1947367 w 4524446"/>
              <a:gd name="connsiteY202" fmla="*/ 2166481 h 3784347"/>
              <a:gd name="connsiteX203" fmla="*/ 1918338 w 4524446"/>
              <a:gd name="connsiteY203" fmla="*/ 2253567 h 3784347"/>
              <a:gd name="connsiteX204" fmla="*/ 1903824 w 4524446"/>
              <a:gd name="connsiteY204" fmla="*/ 2297110 h 3784347"/>
              <a:gd name="connsiteX205" fmla="*/ 1874795 w 4524446"/>
              <a:gd name="connsiteY205" fmla="*/ 2413224 h 3784347"/>
              <a:gd name="connsiteX206" fmla="*/ 1860281 w 4524446"/>
              <a:gd name="connsiteY206" fmla="*/ 2543853 h 3784347"/>
              <a:gd name="connsiteX207" fmla="*/ 1845767 w 4524446"/>
              <a:gd name="connsiteY207" fmla="*/ 2587395 h 3784347"/>
              <a:gd name="connsiteX208" fmla="*/ 1816738 w 4524446"/>
              <a:gd name="connsiteY208" fmla="*/ 2790595 h 3784347"/>
              <a:gd name="connsiteX209" fmla="*/ 1802224 w 4524446"/>
              <a:gd name="connsiteY209" fmla="*/ 2964767 h 3784347"/>
              <a:gd name="connsiteX210" fmla="*/ 1773195 w 4524446"/>
              <a:gd name="connsiteY210" fmla="*/ 3080881 h 3784347"/>
              <a:gd name="connsiteX211" fmla="*/ 1758681 w 4524446"/>
              <a:gd name="connsiteY211" fmla="*/ 3153453 h 3784347"/>
              <a:gd name="connsiteX212" fmla="*/ 1773195 w 4524446"/>
              <a:gd name="connsiteY212" fmla="*/ 3211510 h 3784347"/>
              <a:gd name="connsiteX213" fmla="*/ 1816738 w 4524446"/>
              <a:gd name="connsiteY213" fmla="*/ 3226024 h 3784347"/>
              <a:gd name="connsiteX214" fmla="*/ 1860281 w 4524446"/>
              <a:gd name="connsiteY214" fmla="*/ 3255053 h 3784347"/>
              <a:gd name="connsiteX215" fmla="*/ 2121538 w 4524446"/>
              <a:gd name="connsiteY215" fmla="*/ 3196995 h 3784347"/>
              <a:gd name="connsiteX216" fmla="*/ 2179595 w 4524446"/>
              <a:gd name="connsiteY216" fmla="*/ 3153453 h 3784347"/>
              <a:gd name="connsiteX217" fmla="*/ 2208624 w 4524446"/>
              <a:gd name="connsiteY217" fmla="*/ 3109910 h 3784347"/>
              <a:gd name="connsiteX218" fmla="*/ 2252167 w 4524446"/>
              <a:gd name="connsiteY218" fmla="*/ 3080881 h 3784347"/>
              <a:gd name="connsiteX219" fmla="*/ 2281195 w 4524446"/>
              <a:gd name="connsiteY219" fmla="*/ 3022824 h 3784347"/>
              <a:gd name="connsiteX220" fmla="*/ 2324738 w 4524446"/>
              <a:gd name="connsiteY220" fmla="*/ 2964767 h 3784347"/>
              <a:gd name="connsiteX221" fmla="*/ 2339253 w 4524446"/>
              <a:gd name="connsiteY221" fmla="*/ 2921224 h 3784347"/>
              <a:gd name="connsiteX222" fmla="*/ 2411824 w 4524446"/>
              <a:gd name="connsiteY222" fmla="*/ 2805110 h 3784347"/>
              <a:gd name="connsiteX223" fmla="*/ 2440853 w 4524446"/>
              <a:gd name="connsiteY223" fmla="*/ 2718024 h 3784347"/>
              <a:gd name="connsiteX224" fmla="*/ 2484395 w 4524446"/>
              <a:gd name="connsiteY224" fmla="*/ 2630938 h 3784347"/>
              <a:gd name="connsiteX225" fmla="*/ 2527938 w 4524446"/>
              <a:gd name="connsiteY225" fmla="*/ 2514824 h 3784347"/>
              <a:gd name="connsiteX226" fmla="*/ 2571481 w 4524446"/>
              <a:gd name="connsiteY226" fmla="*/ 2442253 h 3784347"/>
              <a:gd name="connsiteX227" fmla="*/ 2615024 w 4524446"/>
              <a:gd name="connsiteY227" fmla="*/ 2326138 h 3784347"/>
              <a:gd name="connsiteX228" fmla="*/ 2673081 w 4524446"/>
              <a:gd name="connsiteY228" fmla="*/ 2195510 h 3784347"/>
              <a:gd name="connsiteX229" fmla="*/ 2760167 w 4524446"/>
              <a:gd name="connsiteY229" fmla="*/ 2108424 h 3784347"/>
              <a:gd name="connsiteX230" fmla="*/ 2861767 w 4524446"/>
              <a:gd name="connsiteY230" fmla="*/ 2035853 h 3784347"/>
              <a:gd name="connsiteX231" fmla="*/ 2963367 w 4524446"/>
              <a:gd name="connsiteY231" fmla="*/ 1948767 h 3784347"/>
              <a:gd name="connsiteX232" fmla="*/ 3006910 w 4524446"/>
              <a:gd name="connsiteY232" fmla="*/ 1905224 h 3784347"/>
              <a:gd name="connsiteX233" fmla="*/ 3123024 w 4524446"/>
              <a:gd name="connsiteY233" fmla="*/ 1803624 h 3784347"/>
              <a:gd name="connsiteX234" fmla="*/ 3152053 w 4524446"/>
              <a:gd name="connsiteY234" fmla="*/ 1760081 h 3784347"/>
              <a:gd name="connsiteX235" fmla="*/ 3195595 w 4524446"/>
              <a:gd name="connsiteY235" fmla="*/ 1687510 h 3784347"/>
              <a:gd name="connsiteX236" fmla="*/ 3239138 w 4524446"/>
              <a:gd name="connsiteY236" fmla="*/ 1658481 h 3784347"/>
              <a:gd name="connsiteX237" fmla="*/ 3311710 w 4524446"/>
              <a:gd name="connsiteY237" fmla="*/ 1527853 h 3784347"/>
              <a:gd name="connsiteX238" fmla="*/ 3340738 w 4524446"/>
              <a:gd name="connsiteY238" fmla="*/ 1426253 h 3784347"/>
              <a:gd name="connsiteX239" fmla="*/ 3369767 w 4524446"/>
              <a:gd name="connsiteY239" fmla="*/ 1368195 h 3784347"/>
              <a:gd name="connsiteX240" fmla="*/ 3413310 w 4524446"/>
              <a:gd name="connsiteY240" fmla="*/ 1281110 h 3784347"/>
              <a:gd name="connsiteX241" fmla="*/ 3427824 w 4524446"/>
              <a:gd name="connsiteY241" fmla="*/ 1237567 h 3784347"/>
              <a:gd name="connsiteX242" fmla="*/ 3471367 w 4524446"/>
              <a:gd name="connsiteY242" fmla="*/ 1208538 h 3784347"/>
              <a:gd name="connsiteX243" fmla="*/ 3601995 w 4524446"/>
              <a:gd name="connsiteY243" fmla="*/ 1310138 h 3784347"/>
              <a:gd name="connsiteX244" fmla="*/ 3631024 w 4524446"/>
              <a:gd name="connsiteY244" fmla="*/ 1397224 h 3784347"/>
              <a:gd name="connsiteX245" fmla="*/ 3645538 w 4524446"/>
              <a:gd name="connsiteY245" fmla="*/ 1440767 h 3784347"/>
              <a:gd name="connsiteX246" fmla="*/ 3631024 w 4524446"/>
              <a:gd name="connsiteY246" fmla="*/ 1527853 h 3784347"/>
              <a:gd name="connsiteX247" fmla="*/ 3587481 w 4524446"/>
              <a:gd name="connsiteY247" fmla="*/ 1672995 h 3784347"/>
              <a:gd name="connsiteX248" fmla="*/ 3543938 w 4524446"/>
              <a:gd name="connsiteY248" fmla="*/ 1774595 h 3784347"/>
              <a:gd name="connsiteX249" fmla="*/ 3500395 w 4524446"/>
              <a:gd name="connsiteY249" fmla="*/ 1832653 h 3784347"/>
              <a:gd name="connsiteX250" fmla="*/ 3427824 w 4524446"/>
              <a:gd name="connsiteY250" fmla="*/ 1905224 h 3784347"/>
              <a:gd name="connsiteX251" fmla="*/ 3413310 w 4524446"/>
              <a:gd name="connsiteY251" fmla="*/ 1948767 h 3784347"/>
              <a:gd name="connsiteX252" fmla="*/ 3340738 w 4524446"/>
              <a:gd name="connsiteY252" fmla="*/ 2035853 h 3784347"/>
              <a:gd name="connsiteX253" fmla="*/ 3282681 w 4524446"/>
              <a:gd name="connsiteY253" fmla="*/ 2122938 h 3784347"/>
              <a:gd name="connsiteX254" fmla="*/ 3253653 w 4524446"/>
              <a:gd name="connsiteY254" fmla="*/ 2180995 h 3784347"/>
              <a:gd name="connsiteX255" fmla="*/ 3123024 w 4524446"/>
              <a:gd name="connsiteY255" fmla="*/ 2326138 h 3784347"/>
              <a:gd name="connsiteX256" fmla="*/ 3079481 w 4524446"/>
              <a:gd name="connsiteY256" fmla="*/ 2355167 h 3784347"/>
              <a:gd name="connsiteX257" fmla="*/ 2963367 w 4524446"/>
              <a:gd name="connsiteY257" fmla="*/ 2500310 h 3784347"/>
              <a:gd name="connsiteX258" fmla="*/ 2963367 w 4524446"/>
              <a:gd name="connsiteY258" fmla="*/ 2500310 h 3784347"/>
              <a:gd name="connsiteX259" fmla="*/ 2934338 w 4524446"/>
              <a:gd name="connsiteY259" fmla="*/ 2543853 h 3784347"/>
              <a:gd name="connsiteX260" fmla="*/ 2818224 w 4524446"/>
              <a:gd name="connsiteY260" fmla="*/ 2616424 h 3784347"/>
              <a:gd name="connsiteX261" fmla="*/ 2716624 w 4524446"/>
              <a:gd name="connsiteY261" fmla="*/ 2718024 h 3784347"/>
              <a:gd name="connsiteX262" fmla="*/ 2615024 w 4524446"/>
              <a:gd name="connsiteY262" fmla="*/ 2819624 h 3784347"/>
              <a:gd name="connsiteX263" fmla="*/ 2571481 w 4524446"/>
              <a:gd name="connsiteY263" fmla="*/ 2863167 h 3784347"/>
              <a:gd name="connsiteX264" fmla="*/ 2498910 w 4524446"/>
              <a:gd name="connsiteY264" fmla="*/ 2964767 h 3784347"/>
              <a:gd name="connsiteX265" fmla="*/ 2397310 w 4524446"/>
              <a:gd name="connsiteY265" fmla="*/ 3066367 h 3784347"/>
              <a:gd name="connsiteX266" fmla="*/ 2339253 w 4524446"/>
              <a:gd name="connsiteY266" fmla="*/ 3124424 h 3784347"/>
              <a:gd name="connsiteX267" fmla="*/ 2281195 w 4524446"/>
              <a:gd name="connsiteY267" fmla="*/ 3196995 h 3784347"/>
              <a:gd name="connsiteX268" fmla="*/ 2252167 w 4524446"/>
              <a:gd name="connsiteY268" fmla="*/ 3240538 h 3784347"/>
              <a:gd name="connsiteX269" fmla="*/ 2208624 w 4524446"/>
              <a:gd name="connsiteY269" fmla="*/ 3298595 h 3784347"/>
              <a:gd name="connsiteX270" fmla="*/ 2165081 w 4524446"/>
              <a:gd name="connsiteY270" fmla="*/ 3342138 h 3784347"/>
              <a:gd name="connsiteX271" fmla="*/ 2107024 w 4524446"/>
              <a:gd name="connsiteY271" fmla="*/ 3429224 h 3784347"/>
              <a:gd name="connsiteX272" fmla="*/ 2077995 w 4524446"/>
              <a:gd name="connsiteY272" fmla="*/ 3516310 h 3784347"/>
              <a:gd name="connsiteX273" fmla="*/ 2092510 w 4524446"/>
              <a:gd name="connsiteY273" fmla="*/ 3588881 h 3784347"/>
              <a:gd name="connsiteX274" fmla="*/ 2179595 w 4524446"/>
              <a:gd name="connsiteY274" fmla="*/ 3675967 h 3784347"/>
              <a:gd name="connsiteX275" fmla="*/ 2266681 w 4524446"/>
              <a:gd name="connsiteY275" fmla="*/ 3734024 h 3784347"/>
              <a:gd name="connsiteX276" fmla="*/ 2426338 w 4524446"/>
              <a:gd name="connsiteY276" fmla="*/ 3777567 h 3784347"/>
              <a:gd name="connsiteX277" fmla="*/ 2527938 w 4524446"/>
              <a:gd name="connsiteY277" fmla="*/ 3763053 h 3784347"/>
              <a:gd name="connsiteX278" fmla="*/ 2571481 w 4524446"/>
              <a:gd name="connsiteY278" fmla="*/ 3748538 h 3784347"/>
              <a:gd name="connsiteX279" fmla="*/ 2600510 w 4524446"/>
              <a:gd name="connsiteY279" fmla="*/ 3704995 h 3784347"/>
              <a:gd name="connsiteX280" fmla="*/ 2644053 w 4524446"/>
              <a:gd name="connsiteY280" fmla="*/ 3675967 h 3784347"/>
              <a:gd name="connsiteX281" fmla="*/ 2745653 w 4524446"/>
              <a:gd name="connsiteY281" fmla="*/ 3530824 h 3784347"/>
              <a:gd name="connsiteX282" fmla="*/ 2774681 w 4524446"/>
              <a:gd name="connsiteY282" fmla="*/ 3487281 h 3784347"/>
              <a:gd name="connsiteX283" fmla="*/ 2803710 w 4524446"/>
              <a:gd name="connsiteY283" fmla="*/ 3443738 h 3784347"/>
              <a:gd name="connsiteX284" fmla="*/ 2818224 w 4524446"/>
              <a:gd name="connsiteY284" fmla="*/ 3371167 h 3784347"/>
              <a:gd name="connsiteX285" fmla="*/ 2847253 w 4524446"/>
              <a:gd name="connsiteY285" fmla="*/ 3313110 h 3784347"/>
              <a:gd name="connsiteX286" fmla="*/ 2890795 w 4524446"/>
              <a:gd name="connsiteY286" fmla="*/ 3167967 h 3784347"/>
              <a:gd name="connsiteX287" fmla="*/ 2905310 w 4524446"/>
              <a:gd name="connsiteY287" fmla="*/ 3080881 h 3784347"/>
              <a:gd name="connsiteX288" fmla="*/ 2992395 w 4524446"/>
              <a:gd name="connsiteY288" fmla="*/ 2921224 h 3784347"/>
              <a:gd name="connsiteX289" fmla="*/ 3064967 w 4524446"/>
              <a:gd name="connsiteY289" fmla="*/ 2877681 h 3784347"/>
              <a:gd name="connsiteX290" fmla="*/ 3093995 w 4524446"/>
              <a:gd name="connsiteY290" fmla="*/ 2819624 h 3784347"/>
              <a:gd name="connsiteX291" fmla="*/ 3108510 w 4524446"/>
              <a:gd name="connsiteY291" fmla="*/ 2776081 h 3784347"/>
              <a:gd name="connsiteX292" fmla="*/ 3137538 w 4524446"/>
              <a:gd name="connsiteY292" fmla="*/ 2732538 h 3784347"/>
              <a:gd name="connsiteX293" fmla="*/ 3152053 w 4524446"/>
              <a:gd name="connsiteY293" fmla="*/ 2688995 h 3784347"/>
              <a:gd name="connsiteX294" fmla="*/ 3210110 w 4524446"/>
              <a:gd name="connsiteY294" fmla="*/ 2572881 h 3784347"/>
              <a:gd name="connsiteX295" fmla="*/ 3239138 w 4524446"/>
              <a:gd name="connsiteY295" fmla="*/ 2485795 h 3784347"/>
              <a:gd name="connsiteX296" fmla="*/ 3253653 w 4524446"/>
              <a:gd name="connsiteY296" fmla="*/ 2442253 h 3784347"/>
              <a:gd name="connsiteX297" fmla="*/ 3398795 w 4524446"/>
              <a:gd name="connsiteY297" fmla="*/ 2282595 h 3784347"/>
              <a:gd name="connsiteX298" fmla="*/ 3471367 w 4524446"/>
              <a:gd name="connsiteY298" fmla="*/ 2195510 h 3784347"/>
              <a:gd name="connsiteX299" fmla="*/ 3485881 w 4524446"/>
              <a:gd name="connsiteY299" fmla="*/ 2151967 h 3784347"/>
              <a:gd name="connsiteX300" fmla="*/ 3674567 w 4524446"/>
              <a:gd name="connsiteY300" fmla="*/ 1977795 h 3784347"/>
              <a:gd name="connsiteX301" fmla="*/ 3718110 w 4524446"/>
              <a:gd name="connsiteY301" fmla="*/ 1963281 h 3784347"/>
              <a:gd name="connsiteX302" fmla="*/ 3790681 w 4524446"/>
              <a:gd name="connsiteY302" fmla="*/ 1919738 h 3784347"/>
              <a:gd name="connsiteX303" fmla="*/ 3921310 w 4524446"/>
              <a:gd name="connsiteY303" fmla="*/ 1847167 h 3784347"/>
              <a:gd name="connsiteX304" fmla="*/ 4008395 w 4524446"/>
              <a:gd name="connsiteY304" fmla="*/ 1803624 h 3784347"/>
              <a:gd name="connsiteX305" fmla="*/ 4051938 w 4524446"/>
              <a:gd name="connsiteY305" fmla="*/ 1847167 h 3784347"/>
              <a:gd name="connsiteX306" fmla="*/ 4066453 w 4524446"/>
              <a:gd name="connsiteY306" fmla="*/ 1890710 h 3784347"/>
              <a:gd name="connsiteX307" fmla="*/ 4095481 w 4524446"/>
              <a:gd name="connsiteY307" fmla="*/ 2006824 h 3784347"/>
              <a:gd name="connsiteX308" fmla="*/ 4080967 w 4524446"/>
              <a:gd name="connsiteY308" fmla="*/ 2137453 h 3784347"/>
              <a:gd name="connsiteX309" fmla="*/ 4037424 w 4524446"/>
              <a:gd name="connsiteY309" fmla="*/ 2224538 h 3784347"/>
              <a:gd name="connsiteX310" fmla="*/ 4022910 w 4524446"/>
              <a:gd name="connsiteY310" fmla="*/ 2282595 h 3784347"/>
              <a:gd name="connsiteX311" fmla="*/ 3964853 w 4524446"/>
              <a:gd name="connsiteY311" fmla="*/ 2369681 h 3784347"/>
              <a:gd name="connsiteX312" fmla="*/ 3906795 w 4524446"/>
              <a:gd name="connsiteY312" fmla="*/ 2485795 h 3784347"/>
              <a:gd name="connsiteX313" fmla="*/ 3863253 w 4524446"/>
              <a:gd name="connsiteY313" fmla="*/ 2529338 h 3784347"/>
              <a:gd name="connsiteX314" fmla="*/ 3834224 w 4524446"/>
              <a:gd name="connsiteY314" fmla="*/ 2587395 h 3784347"/>
              <a:gd name="connsiteX315" fmla="*/ 3761653 w 4524446"/>
              <a:gd name="connsiteY315" fmla="*/ 2674481 h 3784347"/>
              <a:gd name="connsiteX316" fmla="*/ 3732624 w 4524446"/>
              <a:gd name="connsiteY316" fmla="*/ 2718024 h 3784347"/>
              <a:gd name="connsiteX317" fmla="*/ 3645538 w 4524446"/>
              <a:gd name="connsiteY317" fmla="*/ 2790595 h 3784347"/>
              <a:gd name="connsiteX318" fmla="*/ 3601995 w 4524446"/>
              <a:gd name="connsiteY318" fmla="*/ 2834138 h 3784347"/>
              <a:gd name="connsiteX319" fmla="*/ 3442338 w 4524446"/>
              <a:gd name="connsiteY319" fmla="*/ 2979281 h 3784347"/>
              <a:gd name="connsiteX320" fmla="*/ 3398795 w 4524446"/>
              <a:gd name="connsiteY320" fmla="*/ 3037338 h 3784347"/>
              <a:gd name="connsiteX321" fmla="*/ 3326224 w 4524446"/>
              <a:gd name="connsiteY321" fmla="*/ 3138938 h 3784347"/>
              <a:gd name="connsiteX322" fmla="*/ 3282681 w 4524446"/>
              <a:gd name="connsiteY322" fmla="*/ 3167967 h 3784347"/>
              <a:gd name="connsiteX323" fmla="*/ 3195595 w 4524446"/>
              <a:gd name="connsiteY323" fmla="*/ 3269567 h 3784347"/>
              <a:gd name="connsiteX324" fmla="*/ 3152053 w 4524446"/>
              <a:gd name="connsiteY324" fmla="*/ 3313110 h 3784347"/>
              <a:gd name="connsiteX325" fmla="*/ 3108510 w 4524446"/>
              <a:gd name="connsiteY325" fmla="*/ 3414710 h 3784347"/>
              <a:gd name="connsiteX326" fmla="*/ 3093995 w 4524446"/>
              <a:gd name="connsiteY326" fmla="*/ 3472767 h 3784347"/>
              <a:gd name="connsiteX327" fmla="*/ 3064967 w 4524446"/>
              <a:gd name="connsiteY327" fmla="*/ 3516310 h 3784347"/>
              <a:gd name="connsiteX328" fmla="*/ 3108510 w 4524446"/>
              <a:gd name="connsiteY328" fmla="*/ 3690481 h 3784347"/>
              <a:gd name="connsiteX329" fmla="*/ 3137538 w 4524446"/>
              <a:gd name="connsiteY329" fmla="*/ 3734024 h 3784347"/>
              <a:gd name="connsiteX330" fmla="*/ 3239138 w 4524446"/>
              <a:gd name="connsiteY330" fmla="*/ 3763053 h 3784347"/>
              <a:gd name="connsiteX331" fmla="*/ 3340738 w 4524446"/>
              <a:gd name="connsiteY331" fmla="*/ 3748538 h 3784347"/>
              <a:gd name="connsiteX332" fmla="*/ 3384281 w 4524446"/>
              <a:gd name="connsiteY332" fmla="*/ 3734024 h 3784347"/>
              <a:gd name="connsiteX333" fmla="*/ 3413310 w 4524446"/>
              <a:gd name="connsiteY333" fmla="*/ 3690481 h 3784347"/>
              <a:gd name="connsiteX334" fmla="*/ 3500395 w 4524446"/>
              <a:gd name="connsiteY334" fmla="*/ 3617910 h 3784347"/>
              <a:gd name="connsiteX335" fmla="*/ 3543938 w 4524446"/>
              <a:gd name="connsiteY335" fmla="*/ 3559853 h 3784347"/>
              <a:gd name="connsiteX336" fmla="*/ 3601995 w 4524446"/>
              <a:gd name="connsiteY336" fmla="*/ 3472767 h 3784347"/>
              <a:gd name="connsiteX337" fmla="*/ 3645538 w 4524446"/>
              <a:gd name="connsiteY337" fmla="*/ 3429224 h 3784347"/>
              <a:gd name="connsiteX338" fmla="*/ 3689081 w 4524446"/>
              <a:gd name="connsiteY338" fmla="*/ 3327624 h 3784347"/>
              <a:gd name="connsiteX339" fmla="*/ 3718110 w 4524446"/>
              <a:gd name="connsiteY339" fmla="*/ 3255053 h 3784347"/>
              <a:gd name="connsiteX340" fmla="*/ 3761653 w 4524446"/>
              <a:gd name="connsiteY340" fmla="*/ 3226024 h 3784347"/>
              <a:gd name="connsiteX341" fmla="*/ 3790681 w 4524446"/>
              <a:gd name="connsiteY341" fmla="*/ 3182481 h 3784347"/>
              <a:gd name="connsiteX342" fmla="*/ 3848738 w 4524446"/>
              <a:gd name="connsiteY342" fmla="*/ 3080881 h 3784347"/>
              <a:gd name="connsiteX343" fmla="*/ 3892281 w 4524446"/>
              <a:gd name="connsiteY343" fmla="*/ 3066367 h 3784347"/>
              <a:gd name="connsiteX344" fmla="*/ 3979367 w 4524446"/>
              <a:gd name="connsiteY344" fmla="*/ 2993795 h 3784347"/>
              <a:gd name="connsiteX345" fmla="*/ 3993881 w 4524446"/>
              <a:gd name="connsiteY345" fmla="*/ 2950253 h 3784347"/>
              <a:gd name="connsiteX346" fmla="*/ 4022910 w 4524446"/>
              <a:gd name="connsiteY346" fmla="*/ 2892195 h 3784347"/>
              <a:gd name="connsiteX347" fmla="*/ 4066453 w 4524446"/>
              <a:gd name="connsiteY347" fmla="*/ 2805110 h 3784347"/>
              <a:gd name="connsiteX348" fmla="*/ 4153538 w 4524446"/>
              <a:gd name="connsiteY348" fmla="*/ 2572881 h 3784347"/>
              <a:gd name="connsiteX349" fmla="*/ 4153538 w 4524446"/>
              <a:gd name="connsiteY349" fmla="*/ 2572881 h 3784347"/>
              <a:gd name="connsiteX350" fmla="*/ 4182567 w 4524446"/>
              <a:gd name="connsiteY350" fmla="*/ 2485795 h 3784347"/>
              <a:gd name="connsiteX351" fmla="*/ 4211595 w 4524446"/>
              <a:gd name="connsiteY351" fmla="*/ 2442253 h 3784347"/>
              <a:gd name="connsiteX352" fmla="*/ 4269653 w 4524446"/>
              <a:gd name="connsiteY352" fmla="*/ 2311624 h 3784347"/>
              <a:gd name="connsiteX353" fmla="*/ 4313195 w 4524446"/>
              <a:gd name="connsiteY353" fmla="*/ 2224538 h 3784347"/>
              <a:gd name="connsiteX354" fmla="*/ 4356738 w 4524446"/>
              <a:gd name="connsiteY354" fmla="*/ 2195510 h 3784347"/>
              <a:gd name="connsiteX355" fmla="*/ 4414795 w 4524446"/>
              <a:gd name="connsiteY355" fmla="*/ 2108424 h 3784347"/>
              <a:gd name="connsiteX356" fmla="*/ 4443824 w 4524446"/>
              <a:gd name="connsiteY356" fmla="*/ 2064881 h 3784347"/>
              <a:gd name="connsiteX357" fmla="*/ 4487367 w 4524446"/>
              <a:gd name="connsiteY357" fmla="*/ 2035853 h 3784347"/>
              <a:gd name="connsiteX358" fmla="*/ 4516395 w 4524446"/>
              <a:gd name="connsiteY358" fmla="*/ 1948767 h 3784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</a:cxnLst>
            <a:rect l="l" t="t" r="r" b="b"/>
            <a:pathLst>
              <a:path w="4524446" h="3784347">
                <a:moveTo>
                  <a:pt x="31481" y="1150481"/>
                </a:moveTo>
                <a:cubicBezTo>
                  <a:pt x="84408" y="991695"/>
                  <a:pt x="0" y="1232197"/>
                  <a:pt x="75024" y="1063395"/>
                </a:cubicBezTo>
                <a:cubicBezTo>
                  <a:pt x="87451" y="1035434"/>
                  <a:pt x="94377" y="1005338"/>
                  <a:pt x="104053" y="976310"/>
                </a:cubicBezTo>
                <a:cubicBezTo>
                  <a:pt x="108891" y="961796"/>
                  <a:pt x="114856" y="947610"/>
                  <a:pt x="118567" y="932767"/>
                </a:cubicBezTo>
                <a:cubicBezTo>
                  <a:pt x="123405" y="913415"/>
                  <a:pt x="125223" y="893045"/>
                  <a:pt x="133081" y="874710"/>
                </a:cubicBezTo>
                <a:cubicBezTo>
                  <a:pt x="139953" y="858676"/>
                  <a:pt x="152434" y="845681"/>
                  <a:pt x="162110" y="831167"/>
                </a:cubicBezTo>
                <a:cubicBezTo>
                  <a:pt x="166948" y="816653"/>
                  <a:pt x="172598" y="802384"/>
                  <a:pt x="176624" y="787624"/>
                </a:cubicBezTo>
                <a:cubicBezTo>
                  <a:pt x="187121" y="749134"/>
                  <a:pt x="193037" y="709359"/>
                  <a:pt x="205653" y="671510"/>
                </a:cubicBezTo>
                <a:cubicBezTo>
                  <a:pt x="210491" y="656996"/>
                  <a:pt x="211680" y="640697"/>
                  <a:pt x="220167" y="627967"/>
                </a:cubicBezTo>
                <a:cubicBezTo>
                  <a:pt x="231553" y="610888"/>
                  <a:pt x="246631" y="595810"/>
                  <a:pt x="263710" y="584424"/>
                </a:cubicBezTo>
                <a:cubicBezTo>
                  <a:pt x="276440" y="575937"/>
                  <a:pt x="292739" y="574748"/>
                  <a:pt x="307253" y="569910"/>
                </a:cubicBezTo>
                <a:cubicBezTo>
                  <a:pt x="321767" y="579586"/>
                  <a:pt x="338460" y="586603"/>
                  <a:pt x="350795" y="598938"/>
                </a:cubicBezTo>
                <a:cubicBezTo>
                  <a:pt x="378932" y="627075"/>
                  <a:pt x="382533" y="650608"/>
                  <a:pt x="394338" y="686024"/>
                </a:cubicBezTo>
                <a:cubicBezTo>
                  <a:pt x="389500" y="724729"/>
                  <a:pt x="386801" y="763761"/>
                  <a:pt x="379824" y="802138"/>
                </a:cubicBezTo>
                <a:cubicBezTo>
                  <a:pt x="377087" y="817191"/>
                  <a:pt x="369021" y="830838"/>
                  <a:pt x="365310" y="845681"/>
                </a:cubicBezTo>
                <a:cubicBezTo>
                  <a:pt x="359327" y="869614"/>
                  <a:pt x="357286" y="894452"/>
                  <a:pt x="350795" y="918253"/>
                </a:cubicBezTo>
                <a:cubicBezTo>
                  <a:pt x="342744" y="947773"/>
                  <a:pt x="331443" y="976310"/>
                  <a:pt x="321767" y="1005338"/>
                </a:cubicBezTo>
                <a:lnTo>
                  <a:pt x="307253" y="1048881"/>
                </a:lnTo>
                <a:lnTo>
                  <a:pt x="292738" y="1092424"/>
                </a:lnTo>
                <a:cubicBezTo>
                  <a:pt x="297576" y="1232729"/>
                  <a:pt x="289287" y="1374104"/>
                  <a:pt x="307253" y="1513338"/>
                </a:cubicBezTo>
                <a:cubicBezTo>
                  <a:pt x="309485" y="1530638"/>
                  <a:pt x="333486" y="1540203"/>
                  <a:pt x="350795" y="1542367"/>
                </a:cubicBezTo>
                <a:cubicBezTo>
                  <a:pt x="375274" y="1545427"/>
                  <a:pt x="399434" y="1533836"/>
                  <a:pt x="423367" y="1527853"/>
                </a:cubicBezTo>
                <a:cubicBezTo>
                  <a:pt x="438210" y="1524142"/>
                  <a:pt x="452396" y="1518176"/>
                  <a:pt x="466910" y="1513338"/>
                </a:cubicBezTo>
                <a:cubicBezTo>
                  <a:pt x="471748" y="1498824"/>
                  <a:pt x="474582" y="1483479"/>
                  <a:pt x="481424" y="1469795"/>
                </a:cubicBezTo>
                <a:cubicBezTo>
                  <a:pt x="489225" y="1454193"/>
                  <a:pt x="504937" y="1442802"/>
                  <a:pt x="510453" y="1426253"/>
                </a:cubicBezTo>
                <a:cubicBezTo>
                  <a:pt x="519759" y="1398334"/>
                  <a:pt x="518583" y="1367895"/>
                  <a:pt x="524967" y="1339167"/>
                </a:cubicBezTo>
                <a:cubicBezTo>
                  <a:pt x="528286" y="1324232"/>
                  <a:pt x="534643" y="1310138"/>
                  <a:pt x="539481" y="1295624"/>
                </a:cubicBezTo>
                <a:cubicBezTo>
                  <a:pt x="549157" y="1227891"/>
                  <a:pt x="557262" y="1159914"/>
                  <a:pt x="568510" y="1092424"/>
                </a:cubicBezTo>
                <a:cubicBezTo>
                  <a:pt x="573348" y="1063395"/>
                  <a:pt x="577760" y="1034292"/>
                  <a:pt x="583024" y="1005338"/>
                </a:cubicBezTo>
                <a:cubicBezTo>
                  <a:pt x="587437" y="981067"/>
                  <a:pt x="593787" y="957150"/>
                  <a:pt x="597538" y="932767"/>
                </a:cubicBezTo>
                <a:cubicBezTo>
                  <a:pt x="603469" y="894215"/>
                  <a:pt x="605075" y="855030"/>
                  <a:pt x="612053" y="816653"/>
                </a:cubicBezTo>
                <a:cubicBezTo>
                  <a:pt x="614790" y="801600"/>
                  <a:pt x="623248" y="788045"/>
                  <a:pt x="626567" y="773110"/>
                </a:cubicBezTo>
                <a:cubicBezTo>
                  <a:pt x="632692" y="745546"/>
                  <a:pt x="637444" y="675153"/>
                  <a:pt x="655595" y="642481"/>
                </a:cubicBezTo>
                <a:cubicBezTo>
                  <a:pt x="672538" y="611983"/>
                  <a:pt x="680555" y="566428"/>
                  <a:pt x="713653" y="555395"/>
                </a:cubicBezTo>
                <a:cubicBezTo>
                  <a:pt x="728167" y="550557"/>
                  <a:pt x="743511" y="547723"/>
                  <a:pt x="757195" y="540881"/>
                </a:cubicBezTo>
                <a:cubicBezTo>
                  <a:pt x="869745" y="484607"/>
                  <a:pt x="734831" y="533823"/>
                  <a:pt x="844281" y="497338"/>
                </a:cubicBezTo>
                <a:cubicBezTo>
                  <a:pt x="863633" y="502176"/>
                  <a:pt x="885018" y="501956"/>
                  <a:pt x="902338" y="511853"/>
                </a:cubicBezTo>
                <a:cubicBezTo>
                  <a:pt x="947107" y="537435"/>
                  <a:pt x="946540" y="557372"/>
                  <a:pt x="960395" y="598938"/>
                </a:cubicBezTo>
                <a:cubicBezTo>
                  <a:pt x="955557" y="656995"/>
                  <a:pt x="953107" y="715301"/>
                  <a:pt x="945881" y="773110"/>
                </a:cubicBezTo>
                <a:cubicBezTo>
                  <a:pt x="943407" y="792904"/>
                  <a:pt x="940288" y="813325"/>
                  <a:pt x="931367" y="831167"/>
                </a:cubicBezTo>
                <a:cubicBezTo>
                  <a:pt x="920549" y="852804"/>
                  <a:pt x="902338" y="869872"/>
                  <a:pt x="887824" y="889224"/>
                </a:cubicBezTo>
                <a:cubicBezTo>
                  <a:pt x="882986" y="908576"/>
                  <a:pt x="880982" y="928868"/>
                  <a:pt x="873310" y="947281"/>
                </a:cubicBezTo>
                <a:cubicBezTo>
                  <a:pt x="821390" y="1071891"/>
                  <a:pt x="814922" y="1035688"/>
                  <a:pt x="786224" y="1150481"/>
                </a:cubicBezTo>
                <a:cubicBezTo>
                  <a:pt x="781386" y="1169833"/>
                  <a:pt x="777190" y="1189358"/>
                  <a:pt x="771710" y="1208538"/>
                </a:cubicBezTo>
                <a:cubicBezTo>
                  <a:pt x="767507" y="1223249"/>
                  <a:pt x="760906" y="1237238"/>
                  <a:pt x="757195" y="1252081"/>
                </a:cubicBezTo>
                <a:cubicBezTo>
                  <a:pt x="751212" y="1276014"/>
                  <a:pt x="749172" y="1300853"/>
                  <a:pt x="742681" y="1324653"/>
                </a:cubicBezTo>
                <a:cubicBezTo>
                  <a:pt x="734630" y="1354173"/>
                  <a:pt x="719654" y="1381734"/>
                  <a:pt x="713653" y="1411738"/>
                </a:cubicBezTo>
                <a:cubicBezTo>
                  <a:pt x="693137" y="1514314"/>
                  <a:pt x="706939" y="1460906"/>
                  <a:pt x="670110" y="1571395"/>
                </a:cubicBezTo>
                <a:lnTo>
                  <a:pt x="670110" y="1571395"/>
                </a:lnTo>
                <a:cubicBezTo>
                  <a:pt x="651884" y="1644295"/>
                  <a:pt x="661903" y="1610528"/>
                  <a:pt x="641081" y="1672995"/>
                </a:cubicBezTo>
                <a:cubicBezTo>
                  <a:pt x="643348" y="1702471"/>
                  <a:pt x="632154" y="1867268"/>
                  <a:pt x="684624" y="1919738"/>
                </a:cubicBezTo>
                <a:cubicBezTo>
                  <a:pt x="695442" y="1930556"/>
                  <a:pt x="713653" y="1929415"/>
                  <a:pt x="728167" y="1934253"/>
                </a:cubicBezTo>
                <a:cubicBezTo>
                  <a:pt x="762034" y="1929415"/>
                  <a:pt x="800905" y="1938105"/>
                  <a:pt x="829767" y="1919738"/>
                </a:cubicBezTo>
                <a:cubicBezTo>
                  <a:pt x="859200" y="1901008"/>
                  <a:pt x="868472" y="1861681"/>
                  <a:pt x="887824" y="1832653"/>
                </a:cubicBezTo>
                <a:lnTo>
                  <a:pt x="916853" y="1789110"/>
                </a:lnTo>
                <a:cubicBezTo>
                  <a:pt x="921691" y="1774596"/>
                  <a:pt x="925036" y="1759495"/>
                  <a:pt x="931367" y="1745567"/>
                </a:cubicBezTo>
                <a:cubicBezTo>
                  <a:pt x="949273" y="1706173"/>
                  <a:pt x="989424" y="1629453"/>
                  <a:pt x="989424" y="1629453"/>
                </a:cubicBezTo>
                <a:cubicBezTo>
                  <a:pt x="994262" y="1595586"/>
                  <a:pt x="994937" y="1560858"/>
                  <a:pt x="1003938" y="1527853"/>
                </a:cubicBezTo>
                <a:cubicBezTo>
                  <a:pt x="1009631" y="1506978"/>
                  <a:pt x="1024444" y="1489682"/>
                  <a:pt x="1032967" y="1469795"/>
                </a:cubicBezTo>
                <a:cubicBezTo>
                  <a:pt x="1038994" y="1455733"/>
                  <a:pt x="1041454" y="1440315"/>
                  <a:pt x="1047481" y="1426253"/>
                </a:cubicBezTo>
                <a:cubicBezTo>
                  <a:pt x="1056004" y="1406366"/>
                  <a:pt x="1067987" y="1388082"/>
                  <a:pt x="1076510" y="1368195"/>
                </a:cubicBezTo>
                <a:cubicBezTo>
                  <a:pt x="1082537" y="1354133"/>
                  <a:pt x="1085652" y="1338978"/>
                  <a:pt x="1091024" y="1324653"/>
                </a:cubicBezTo>
                <a:cubicBezTo>
                  <a:pt x="1100172" y="1300258"/>
                  <a:pt x="1110377" y="1276272"/>
                  <a:pt x="1120053" y="1252081"/>
                </a:cubicBezTo>
                <a:cubicBezTo>
                  <a:pt x="1124891" y="1227891"/>
                  <a:pt x="1128584" y="1203443"/>
                  <a:pt x="1134567" y="1179510"/>
                </a:cubicBezTo>
                <a:cubicBezTo>
                  <a:pt x="1138278" y="1164667"/>
                  <a:pt x="1147696" y="1151204"/>
                  <a:pt x="1149081" y="1135967"/>
                </a:cubicBezTo>
                <a:cubicBezTo>
                  <a:pt x="1157415" y="1044294"/>
                  <a:pt x="1155950" y="951928"/>
                  <a:pt x="1163595" y="860195"/>
                </a:cubicBezTo>
                <a:cubicBezTo>
                  <a:pt x="1165898" y="832563"/>
                  <a:pt x="1185165" y="759402"/>
                  <a:pt x="1192624" y="729567"/>
                </a:cubicBezTo>
                <a:cubicBezTo>
                  <a:pt x="1198870" y="635879"/>
                  <a:pt x="1201811" y="509462"/>
                  <a:pt x="1221653" y="410253"/>
                </a:cubicBezTo>
                <a:cubicBezTo>
                  <a:pt x="1224654" y="395251"/>
                  <a:pt x="1231964" y="381421"/>
                  <a:pt x="1236167" y="366710"/>
                </a:cubicBezTo>
                <a:cubicBezTo>
                  <a:pt x="1241647" y="347530"/>
                  <a:pt x="1239616" y="325251"/>
                  <a:pt x="1250681" y="308653"/>
                </a:cubicBezTo>
                <a:cubicBezTo>
                  <a:pt x="1260357" y="294139"/>
                  <a:pt x="1279710" y="289300"/>
                  <a:pt x="1294224" y="279624"/>
                </a:cubicBezTo>
                <a:cubicBezTo>
                  <a:pt x="1322909" y="289185"/>
                  <a:pt x="1360847" y="297588"/>
                  <a:pt x="1381310" y="323167"/>
                </a:cubicBezTo>
                <a:cubicBezTo>
                  <a:pt x="1390867" y="335114"/>
                  <a:pt x="1388982" y="353026"/>
                  <a:pt x="1395824" y="366710"/>
                </a:cubicBezTo>
                <a:cubicBezTo>
                  <a:pt x="1403625" y="382312"/>
                  <a:pt x="1415177" y="395739"/>
                  <a:pt x="1424853" y="410253"/>
                </a:cubicBezTo>
                <a:cubicBezTo>
                  <a:pt x="1429691" y="439281"/>
                  <a:pt x="1432983" y="468610"/>
                  <a:pt x="1439367" y="497338"/>
                </a:cubicBezTo>
                <a:cubicBezTo>
                  <a:pt x="1442686" y="512273"/>
                  <a:pt x="1453881" y="525582"/>
                  <a:pt x="1453881" y="540881"/>
                </a:cubicBezTo>
                <a:cubicBezTo>
                  <a:pt x="1453881" y="579887"/>
                  <a:pt x="1444883" y="618381"/>
                  <a:pt x="1439367" y="656995"/>
                </a:cubicBezTo>
                <a:cubicBezTo>
                  <a:pt x="1435507" y="684016"/>
                  <a:pt x="1422546" y="769582"/>
                  <a:pt x="1410338" y="802138"/>
                </a:cubicBezTo>
                <a:cubicBezTo>
                  <a:pt x="1402741" y="822397"/>
                  <a:pt x="1389346" y="840106"/>
                  <a:pt x="1381310" y="860195"/>
                </a:cubicBezTo>
                <a:cubicBezTo>
                  <a:pt x="1309569" y="1039548"/>
                  <a:pt x="1391329" y="869184"/>
                  <a:pt x="1323253" y="1005338"/>
                </a:cubicBezTo>
                <a:cubicBezTo>
                  <a:pt x="1318415" y="1029529"/>
                  <a:pt x="1317400" y="1054811"/>
                  <a:pt x="1308738" y="1077910"/>
                </a:cubicBezTo>
                <a:cubicBezTo>
                  <a:pt x="1302613" y="1094243"/>
                  <a:pt x="1288365" y="1106307"/>
                  <a:pt x="1279710" y="1121453"/>
                </a:cubicBezTo>
                <a:cubicBezTo>
                  <a:pt x="1210069" y="1243326"/>
                  <a:pt x="1281402" y="1123535"/>
                  <a:pt x="1236167" y="1223053"/>
                </a:cubicBezTo>
                <a:cubicBezTo>
                  <a:pt x="1218261" y="1262447"/>
                  <a:pt x="1188606" y="1297186"/>
                  <a:pt x="1178110" y="1339167"/>
                </a:cubicBezTo>
                <a:cubicBezTo>
                  <a:pt x="1146684" y="1464866"/>
                  <a:pt x="1185167" y="1328781"/>
                  <a:pt x="1134567" y="1455281"/>
                </a:cubicBezTo>
                <a:cubicBezTo>
                  <a:pt x="1123203" y="1483691"/>
                  <a:pt x="1105538" y="1542367"/>
                  <a:pt x="1105538" y="1542367"/>
                </a:cubicBezTo>
                <a:cubicBezTo>
                  <a:pt x="1068813" y="1836170"/>
                  <a:pt x="1114175" y="1468964"/>
                  <a:pt x="1076510" y="1789110"/>
                </a:cubicBezTo>
                <a:cubicBezTo>
                  <a:pt x="1071952" y="1827849"/>
                  <a:pt x="1066833" y="1866519"/>
                  <a:pt x="1061995" y="1905224"/>
                </a:cubicBezTo>
                <a:cubicBezTo>
                  <a:pt x="1066833" y="2011662"/>
                  <a:pt x="1068013" y="2118329"/>
                  <a:pt x="1076510" y="2224538"/>
                </a:cubicBezTo>
                <a:cubicBezTo>
                  <a:pt x="1077730" y="2239789"/>
                  <a:pt x="1080206" y="2257263"/>
                  <a:pt x="1091024" y="2268081"/>
                </a:cubicBezTo>
                <a:cubicBezTo>
                  <a:pt x="1101842" y="2278899"/>
                  <a:pt x="1120053" y="2277757"/>
                  <a:pt x="1134567" y="2282595"/>
                </a:cubicBezTo>
                <a:cubicBezTo>
                  <a:pt x="1153167" y="2277945"/>
                  <a:pt x="1215346" y="2263978"/>
                  <a:pt x="1236167" y="2253567"/>
                </a:cubicBezTo>
                <a:cubicBezTo>
                  <a:pt x="1251769" y="2245766"/>
                  <a:pt x="1265196" y="2234214"/>
                  <a:pt x="1279710" y="2224538"/>
                </a:cubicBezTo>
                <a:cubicBezTo>
                  <a:pt x="1289386" y="2210024"/>
                  <a:pt x="1300937" y="2196597"/>
                  <a:pt x="1308738" y="2180995"/>
                </a:cubicBezTo>
                <a:cubicBezTo>
                  <a:pt x="1315580" y="2167311"/>
                  <a:pt x="1317226" y="2151515"/>
                  <a:pt x="1323253" y="2137453"/>
                </a:cubicBezTo>
                <a:cubicBezTo>
                  <a:pt x="1331776" y="2117566"/>
                  <a:pt x="1341546" y="2098181"/>
                  <a:pt x="1352281" y="2079395"/>
                </a:cubicBezTo>
                <a:cubicBezTo>
                  <a:pt x="1360936" y="2064249"/>
                  <a:pt x="1372957" y="2051167"/>
                  <a:pt x="1381310" y="2035853"/>
                </a:cubicBezTo>
                <a:cubicBezTo>
                  <a:pt x="1402032" y="1997863"/>
                  <a:pt x="1415364" y="1955744"/>
                  <a:pt x="1439367" y="1919738"/>
                </a:cubicBezTo>
                <a:cubicBezTo>
                  <a:pt x="1480397" y="1858192"/>
                  <a:pt x="1460594" y="1891797"/>
                  <a:pt x="1497424" y="1818138"/>
                </a:cubicBezTo>
                <a:cubicBezTo>
                  <a:pt x="1501367" y="1798423"/>
                  <a:pt x="1517666" y="1710942"/>
                  <a:pt x="1526453" y="1687510"/>
                </a:cubicBezTo>
                <a:cubicBezTo>
                  <a:pt x="1534050" y="1667251"/>
                  <a:pt x="1545805" y="1648805"/>
                  <a:pt x="1555481" y="1629453"/>
                </a:cubicBezTo>
                <a:cubicBezTo>
                  <a:pt x="1560319" y="1605262"/>
                  <a:pt x="1564012" y="1580814"/>
                  <a:pt x="1569995" y="1556881"/>
                </a:cubicBezTo>
                <a:cubicBezTo>
                  <a:pt x="1573706" y="1542038"/>
                  <a:pt x="1584510" y="1528638"/>
                  <a:pt x="1584510" y="1513338"/>
                </a:cubicBezTo>
                <a:cubicBezTo>
                  <a:pt x="1584510" y="1153517"/>
                  <a:pt x="1584753" y="1384050"/>
                  <a:pt x="1555481" y="1223053"/>
                </a:cubicBezTo>
                <a:cubicBezTo>
                  <a:pt x="1549361" y="1189394"/>
                  <a:pt x="1549264" y="1154642"/>
                  <a:pt x="1540967" y="1121453"/>
                </a:cubicBezTo>
                <a:cubicBezTo>
                  <a:pt x="1526765" y="1064643"/>
                  <a:pt x="1512126" y="1049163"/>
                  <a:pt x="1482910" y="1005338"/>
                </a:cubicBezTo>
                <a:cubicBezTo>
                  <a:pt x="1487748" y="981148"/>
                  <a:pt x="1491441" y="956700"/>
                  <a:pt x="1497424" y="932767"/>
                </a:cubicBezTo>
                <a:cubicBezTo>
                  <a:pt x="1501135" y="917924"/>
                  <a:pt x="1508937" y="904226"/>
                  <a:pt x="1511938" y="889224"/>
                </a:cubicBezTo>
                <a:cubicBezTo>
                  <a:pt x="1518647" y="855678"/>
                  <a:pt x="1516623" y="820392"/>
                  <a:pt x="1526453" y="787624"/>
                </a:cubicBezTo>
                <a:cubicBezTo>
                  <a:pt x="1531465" y="770916"/>
                  <a:pt x="1548772" y="760183"/>
                  <a:pt x="1555481" y="744081"/>
                </a:cubicBezTo>
                <a:cubicBezTo>
                  <a:pt x="1573134" y="701714"/>
                  <a:pt x="1573564" y="651643"/>
                  <a:pt x="1599024" y="613453"/>
                </a:cubicBezTo>
                <a:lnTo>
                  <a:pt x="1657081" y="526367"/>
                </a:lnTo>
                <a:cubicBezTo>
                  <a:pt x="1666757" y="511853"/>
                  <a:pt x="1671596" y="492500"/>
                  <a:pt x="1686110" y="482824"/>
                </a:cubicBezTo>
                <a:lnTo>
                  <a:pt x="1729653" y="453795"/>
                </a:lnTo>
                <a:lnTo>
                  <a:pt x="1787710" y="366710"/>
                </a:lnTo>
                <a:cubicBezTo>
                  <a:pt x="1797386" y="352196"/>
                  <a:pt x="1804403" y="335502"/>
                  <a:pt x="1816738" y="323167"/>
                </a:cubicBezTo>
                <a:cubicBezTo>
                  <a:pt x="1831252" y="308653"/>
                  <a:pt x="1847679" y="295827"/>
                  <a:pt x="1860281" y="279624"/>
                </a:cubicBezTo>
                <a:cubicBezTo>
                  <a:pt x="1881700" y="252085"/>
                  <a:pt x="1893668" y="217208"/>
                  <a:pt x="1918338" y="192538"/>
                </a:cubicBezTo>
                <a:cubicBezTo>
                  <a:pt x="1932852" y="178024"/>
                  <a:pt x="1949950" y="165698"/>
                  <a:pt x="1961881" y="148995"/>
                </a:cubicBezTo>
                <a:cubicBezTo>
                  <a:pt x="1974457" y="131389"/>
                  <a:pt x="1976829" y="107366"/>
                  <a:pt x="1990910" y="90938"/>
                </a:cubicBezTo>
                <a:cubicBezTo>
                  <a:pt x="2006653" y="72571"/>
                  <a:pt x="2029282" y="61455"/>
                  <a:pt x="2048967" y="47395"/>
                </a:cubicBezTo>
                <a:cubicBezTo>
                  <a:pt x="2098204" y="12226"/>
                  <a:pt x="2082132" y="21826"/>
                  <a:pt x="2136053" y="3853"/>
                </a:cubicBezTo>
                <a:cubicBezTo>
                  <a:pt x="2169920" y="8691"/>
                  <a:pt x="2208791" y="0"/>
                  <a:pt x="2237653" y="18367"/>
                </a:cubicBezTo>
                <a:cubicBezTo>
                  <a:pt x="2267087" y="37098"/>
                  <a:pt x="2295710" y="105453"/>
                  <a:pt x="2295710" y="105453"/>
                </a:cubicBezTo>
                <a:cubicBezTo>
                  <a:pt x="2330190" y="208894"/>
                  <a:pt x="2325665" y="176998"/>
                  <a:pt x="2295710" y="366710"/>
                </a:cubicBezTo>
                <a:cubicBezTo>
                  <a:pt x="2292335" y="388082"/>
                  <a:pt x="2276357" y="405415"/>
                  <a:pt x="2266681" y="424767"/>
                </a:cubicBezTo>
                <a:cubicBezTo>
                  <a:pt x="2261843" y="444119"/>
                  <a:pt x="2260025" y="464489"/>
                  <a:pt x="2252167" y="482824"/>
                </a:cubicBezTo>
                <a:cubicBezTo>
                  <a:pt x="2245295" y="498858"/>
                  <a:pt x="2230939" y="510765"/>
                  <a:pt x="2223138" y="526367"/>
                </a:cubicBezTo>
                <a:cubicBezTo>
                  <a:pt x="2216296" y="540051"/>
                  <a:pt x="2215466" y="556226"/>
                  <a:pt x="2208624" y="569910"/>
                </a:cubicBezTo>
                <a:cubicBezTo>
                  <a:pt x="2200823" y="585512"/>
                  <a:pt x="2188250" y="598307"/>
                  <a:pt x="2179595" y="613453"/>
                </a:cubicBezTo>
                <a:cubicBezTo>
                  <a:pt x="2168860" y="632239"/>
                  <a:pt x="2159354" y="651738"/>
                  <a:pt x="2150567" y="671510"/>
                </a:cubicBezTo>
                <a:cubicBezTo>
                  <a:pt x="2139986" y="695318"/>
                  <a:pt x="2134191" y="721306"/>
                  <a:pt x="2121538" y="744081"/>
                </a:cubicBezTo>
                <a:cubicBezTo>
                  <a:pt x="2109790" y="765227"/>
                  <a:pt x="2092509" y="782786"/>
                  <a:pt x="2077995" y="802138"/>
                </a:cubicBezTo>
                <a:cubicBezTo>
                  <a:pt x="2064612" y="869056"/>
                  <a:pt x="2069800" y="876211"/>
                  <a:pt x="2034453" y="932767"/>
                </a:cubicBezTo>
                <a:cubicBezTo>
                  <a:pt x="2021632" y="953280"/>
                  <a:pt x="2003099" y="969929"/>
                  <a:pt x="1990910" y="990824"/>
                </a:cubicBezTo>
                <a:cubicBezTo>
                  <a:pt x="1969106" y="1028202"/>
                  <a:pt x="1952205" y="1068233"/>
                  <a:pt x="1932853" y="1106938"/>
                </a:cubicBezTo>
                <a:cubicBezTo>
                  <a:pt x="1923177" y="1126290"/>
                  <a:pt x="1915826" y="1146992"/>
                  <a:pt x="1903824" y="1164995"/>
                </a:cubicBezTo>
                <a:cubicBezTo>
                  <a:pt x="1884472" y="1194024"/>
                  <a:pt x="1874796" y="1232728"/>
                  <a:pt x="1845767" y="1252081"/>
                </a:cubicBezTo>
                <a:lnTo>
                  <a:pt x="1802224" y="1281110"/>
                </a:lnTo>
                <a:cubicBezTo>
                  <a:pt x="1792548" y="1310138"/>
                  <a:pt x="1790168" y="1342735"/>
                  <a:pt x="1773195" y="1368195"/>
                </a:cubicBezTo>
                <a:lnTo>
                  <a:pt x="1715138" y="1455281"/>
                </a:lnTo>
                <a:cubicBezTo>
                  <a:pt x="1705462" y="1469795"/>
                  <a:pt x="1698445" y="1486489"/>
                  <a:pt x="1686110" y="1498824"/>
                </a:cubicBezTo>
                <a:lnTo>
                  <a:pt x="1642567" y="1542367"/>
                </a:lnTo>
                <a:cubicBezTo>
                  <a:pt x="1632891" y="1566557"/>
                  <a:pt x="1622686" y="1590543"/>
                  <a:pt x="1613538" y="1614938"/>
                </a:cubicBezTo>
                <a:cubicBezTo>
                  <a:pt x="1608166" y="1629263"/>
                  <a:pt x="1605866" y="1644797"/>
                  <a:pt x="1599024" y="1658481"/>
                </a:cubicBezTo>
                <a:cubicBezTo>
                  <a:pt x="1591223" y="1674083"/>
                  <a:pt x="1579671" y="1687510"/>
                  <a:pt x="1569995" y="1702024"/>
                </a:cubicBezTo>
                <a:cubicBezTo>
                  <a:pt x="1544059" y="1779833"/>
                  <a:pt x="1564320" y="1713050"/>
                  <a:pt x="1540967" y="1818138"/>
                </a:cubicBezTo>
                <a:cubicBezTo>
                  <a:pt x="1536640" y="1837611"/>
                  <a:pt x="1530021" y="1856569"/>
                  <a:pt x="1526453" y="1876195"/>
                </a:cubicBezTo>
                <a:cubicBezTo>
                  <a:pt x="1520333" y="1909854"/>
                  <a:pt x="1518058" y="1944136"/>
                  <a:pt x="1511938" y="1977795"/>
                </a:cubicBezTo>
                <a:cubicBezTo>
                  <a:pt x="1508370" y="1997421"/>
                  <a:pt x="1501751" y="2016380"/>
                  <a:pt x="1497424" y="2035853"/>
                </a:cubicBezTo>
                <a:cubicBezTo>
                  <a:pt x="1492073" y="2059935"/>
                  <a:pt x="1489401" y="2084624"/>
                  <a:pt x="1482910" y="2108424"/>
                </a:cubicBezTo>
                <a:cubicBezTo>
                  <a:pt x="1474859" y="2137945"/>
                  <a:pt x="1461302" y="2165825"/>
                  <a:pt x="1453881" y="2195510"/>
                </a:cubicBezTo>
                <a:cubicBezTo>
                  <a:pt x="1434119" y="2274558"/>
                  <a:pt x="1448288" y="2235725"/>
                  <a:pt x="1410338" y="2311624"/>
                </a:cubicBezTo>
                <a:cubicBezTo>
                  <a:pt x="1377079" y="2444661"/>
                  <a:pt x="1403440" y="2394543"/>
                  <a:pt x="1352281" y="2471281"/>
                </a:cubicBezTo>
                <a:cubicBezTo>
                  <a:pt x="1345135" y="2514157"/>
                  <a:pt x="1323412" y="2573121"/>
                  <a:pt x="1352281" y="2616424"/>
                </a:cubicBezTo>
                <a:cubicBezTo>
                  <a:pt x="1361957" y="2630938"/>
                  <a:pt x="1381310" y="2635777"/>
                  <a:pt x="1395824" y="2645453"/>
                </a:cubicBezTo>
                <a:cubicBezTo>
                  <a:pt x="1473234" y="2640615"/>
                  <a:pt x="1553763" y="2653225"/>
                  <a:pt x="1628053" y="2630938"/>
                </a:cubicBezTo>
                <a:cubicBezTo>
                  <a:pt x="1643632" y="2626264"/>
                  <a:pt x="1741309" y="2476997"/>
                  <a:pt x="1744167" y="2471281"/>
                </a:cubicBezTo>
                <a:cubicBezTo>
                  <a:pt x="1753843" y="2451929"/>
                  <a:pt x="1764672" y="2433111"/>
                  <a:pt x="1773195" y="2413224"/>
                </a:cubicBezTo>
                <a:cubicBezTo>
                  <a:pt x="1779222" y="2399162"/>
                  <a:pt x="1780868" y="2383365"/>
                  <a:pt x="1787710" y="2369681"/>
                </a:cubicBezTo>
                <a:cubicBezTo>
                  <a:pt x="1795511" y="2354079"/>
                  <a:pt x="1808937" y="2341740"/>
                  <a:pt x="1816738" y="2326138"/>
                </a:cubicBezTo>
                <a:cubicBezTo>
                  <a:pt x="1823580" y="2312454"/>
                  <a:pt x="1823823" y="2295969"/>
                  <a:pt x="1831253" y="2282595"/>
                </a:cubicBezTo>
                <a:cubicBezTo>
                  <a:pt x="1848196" y="2252098"/>
                  <a:pt x="1889310" y="2195510"/>
                  <a:pt x="1889310" y="2195510"/>
                </a:cubicBezTo>
                <a:cubicBezTo>
                  <a:pt x="1894148" y="2180996"/>
                  <a:pt x="1896982" y="2165651"/>
                  <a:pt x="1903824" y="2151967"/>
                </a:cubicBezTo>
                <a:cubicBezTo>
                  <a:pt x="1945936" y="2067744"/>
                  <a:pt x="1923712" y="2152154"/>
                  <a:pt x="1961881" y="2050367"/>
                </a:cubicBezTo>
                <a:cubicBezTo>
                  <a:pt x="2002048" y="1943254"/>
                  <a:pt x="1946597" y="2037007"/>
                  <a:pt x="2005424" y="1948767"/>
                </a:cubicBezTo>
                <a:cubicBezTo>
                  <a:pt x="2010262" y="1914900"/>
                  <a:pt x="2010937" y="1880172"/>
                  <a:pt x="2019938" y="1847167"/>
                </a:cubicBezTo>
                <a:cubicBezTo>
                  <a:pt x="2025631" y="1826293"/>
                  <a:pt x="2042125" y="1809636"/>
                  <a:pt x="2048967" y="1789110"/>
                </a:cubicBezTo>
                <a:cubicBezTo>
                  <a:pt x="2062743" y="1747781"/>
                  <a:pt x="2083301" y="1651074"/>
                  <a:pt x="2092510" y="1600424"/>
                </a:cubicBezTo>
                <a:cubicBezTo>
                  <a:pt x="2092564" y="1600129"/>
                  <a:pt x="2111911" y="1469721"/>
                  <a:pt x="2121538" y="1455281"/>
                </a:cubicBezTo>
                <a:cubicBezTo>
                  <a:pt x="2140515" y="1426816"/>
                  <a:pt x="2169919" y="1406900"/>
                  <a:pt x="2194110" y="1382710"/>
                </a:cubicBezTo>
                <a:cubicBezTo>
                  <a:pt x="2203786" y="1363358"/>
                  <a:pt x="2214615" y="1344540"/>
                  <a:pt x="2223138" y="1324653"/>
                </a:cubicBezTo>
                <a:cubicBezTo>
                  <a:pt x="2229165" y="1310591"/>
                  <a:pt x="2226835" y="1291928"/>
                  <a:pt x="2237653" y="1281110"/>
                </a:cubicBezTo>
                <a:cubicBezTo>
                  <a:pt x="2248471" y="1270292"/>
                  <a:pt x="2266681" y="1271433"/>
                  <a:pt x="2281195" y="1266595"/>
                </a:cubicBezTo>
                <a:cubicBezTo>
                  <a:pt x="2295709" y="1247243"/>
                  <a:pt x="2308995" y="1226905"/>
                  <a:pt x="2324738" y="1208538"/>
                </a:cubicBezTo>
                <a:cubicBezTo>
                  <a:pt x="2338096" y="1192953"/>
                  <a:pt x="2355140" y="1180764"/>
                  <a:pt x="2368281" y="1164995"/>
                </a:cubicBezTo>
                <a:cubicBezTo>
                  <a:pt x="2469318" y="1043752"/>
                  <a:pt x="2313641" y="1205122"/>
                  <a:pt x="2440853" y="1077910"/>
                </a:cubicBezTo>
                <a:cubicBezTo>
                  <a:pt x="2488240" y="983134"/>
                  <a:pt x="2454582" y="1035152"/>
                  <a:pt x="2556967" y="932767"/>
                </a:cubicBezTo>
                <a:lnTo>
                  <a:pt x="2556967" y="932767"/>
                </a:lnTo>
                <a:cubicBezTo>
                  <a:pt x="2595671" y="874710"/>
                  <a:pt x="2571481" y="898900"/>
                  <a:pt x="2629538" y="860195"/>
                </a:cubicBezTo>
                <a:cubicBezTo>
                  <a:pt x="2634376" y="845681"/>
                  <a:pt x="2634660" y="828729"/>
                  <a:pt x="2644053" y="816653"/>
                </a:cubicBezTo>
                <a:cubicBezTo>
                  <a:pt x="2697588" y="747822"/>
                  <a:pt x="2716478" y="739341"/>
                  <a:pt x="2774681" y="700538"/>
                </a:cubicBezTo>
                <a:cubicBezTo>
                  <a:pt x="2794033" y="705376"/>
                  <a:pt x="2815418" y="705156"/>
                  <a:pt x="2832738" y="715053"/>
                </a:cubicBezTo>
                <a:cubicBezTo>
                  <a:pt x="2869108" y="735836"/>
                  <a:pt x="2890791" y="780354"/>
                  <a:pt x="2905310" y="816653"/>
                </a:cubicBezTo>
                <a:cubicBezTo>
                  <a:pt x="2916674" y="845063"/>
                  <a:pt x="2934338" y="903738"/>
                  <a:pt x="2934338" y="903738"/>
                </a:cubicBezTo>
                <a:cubicBezTo>
                  <a:pt x="2932951" y="923159"/>
                  <a:pt x="2932020" y="1100891"/>
                  <a:pt x="2905310" y="1164995"/>
                </a:cubicBezTo>
                <a:cubicBezTo>
                  <a:pt x="2888667" y="1204940"/>
                  <a:pt x="2866605" y="1242405"/>
                  <a:pt x="2847253" y="1281110"/>
                </a:cubicBezTo>
                <a:cubicBezTo>
                  <a:pt x="2837577" y="1300462"/>
                  <a:pt x="2831206" y="1321858"/>
                  <a:pt x="2818224" y="1339167"/>
                </a:cubicBezTo>
                <a:cubicBezTo>
                  <a:pt x="2803710" y="1358519"/>
                  <a:pt x="2788099" y="1377096"/>
                  <a:pt x="2774681" y="1397224"/>
                </a:cubicBezTo>
                <a:cubicBezTo>
                  <a:pt x="2749363" y="1435201"/>
                  <a:pt x="2729496" y="1476824"/>
                  <a:pt x="2702110" y="1513338"/>
                </a:cubicBezTo>
                <a:cubicBezTo>
                  <a:pt x="2687596" y="1532690"/>
                  <a:pt x="2672439" y="1551577"/>
                  <a:pt x="2658567" y="1571395"/>
                </a:cubicBezTo>
                <a:cubicBezTo>
                  <a:pt x="2638560" y="1599976"/>
                  <a:pt x="2625180" y="1633811"/>
                  <a:pt x="2600510" y="1658481"/>
                </a:cubicBezTo>
                <a:cubicBezTo>
                  <a:pt x="2585996" y="1672995"/>
                  <a:pt x="2572736" y="1688883"/>
                  <a:pt x="2556967" y="1702024"/>
                </a:cubicBezTo>
                <a:cubicBezTo>
                  <a:pt x="2543566" y="1713191"/>
                  <a:pt x="2527619" y="1720914"/>
                  <a:pt x="2513424" y="1731053"/>
                </a:cubicBezTo>
                <a:cubicBezTo>
                  <a:pt x="2493740" y="1745113"/>
                  <a:pt x="2474719" y="1760081"/>
                  <a:pt x="2455367" y="1774595"/>
                </a:cubicBezTo>
                <a:cubicBezTo>
                  <a:pt x="2398139" y="1860435"/>
                  <a:pt x="2462030" y="1780203"/>
                  <a:pt x="2368281" y="1847167"/>
                </a:cubicBezTo>
                <a:cubicBezTo>
                  <a:pt x="2293379" y="1900669"/>
                  <a:pt x="2357985" y="1881343"/>
                  <a:pt x="2281195" y="1919738"/>
                </a:cubicBezTo>
                <a:cubicBezTo>
                  <a:pt x="2257892" y="1931390"/>
                  <a:pt x="2231927" y="1937115"/>
                  <a:pt x="2208624" y="1948767"/>
                </a:cubicBezTo>
                <a:cubicBezTo>
                  <a:pt x="2193022" y="1956568"/>
                  <a:pt x="2180683" y="1969994"/>
                  <a:pt x="2165081" y="1977795"/>
                </a:cubicBezTo>
                <a:cubicBezTo>
                  <a:pt x="2151397" y="1984637"/>
                  <a:pt x="2135222" y="1985468"/>
                  <a:pt x="2121538" y="1992310"/>
                </a:cubicBezTo>
                <a:cubicBezTo>
                  <a:pt x="2100310" y="2002924"/>
                  <a:pt x="2033093" y="2055015"/>
                  <a:pt x="2019938" y="2064881"/>
                </a:cubicBezTo>
                <a:cubicBezTo>
                  <a:pt x="2010262" y="2079395"/>
                  <a:pt x="2001049" y="2094229"/>
                  <a:pt x="1990910" y="2108424"/>
                </a:cubicBezTo>
                <a:cubicBezTo>
                  <a:pt x="1976850" y="2128109"/>
                  <a:pt x="1958185" y="2144844"/>
                  <a:pt x="1947367" y="2166481"/>
                </a:cubicBezTo>
                <a:cubicBezTo>
                  <a:pt x="1933683" y="2193849"/>
                  <a:pt x="1928014" y="2224538"/>
                  <a:pt x="1918338" y="2253567"/>
                </a:cubicBezTo>
                <a:cubicBezTo>
                  <a:pt x="1913500" y="2268081"/>
                  <a:pt x="1907535" y="2282267"/>
                  <a:pt x="1903824" y="2297110"/>
                </a:cubicBezTo>
                <a:lnTo>
                  <a:pt x="1874795" y="2413224"/>
                </a:lnTo>
                <a:cubicBezTo>
                  <a:pt x="1869957" y="2456767"/>
                  <a:pt x="1867483" y="2500638"/>
                  <a:pt x="1860281" y="2543853"/>
                </a:cubicBezTo>
                <a:cubicBezTo>
                  <a:pt x="1857766" y="2558944"/>
                  <a:pt x="1848093" y="2572274"/>
                  <a:pt x="1845767" y="2587395"/>
                </a:cubicBezTo>
                <a:cubicBezTo>
                  <a:pt x="1806172" y="2844767"/>
                  <a:pt x="1852522" y="2647467"/>
                  <a:pt x="1816738" y="2790595"/>
                </a:cubicBezTo>
                <a:cubicBezTo>
                  <a:pt x="1811900" y="2848652"/>
                  <a:pt x="1809031" y="2906907"/>
                  <a:pt x="1802224" y="2964767"/>
                </a:cubicBezTo>
                <a:cubicBezTo>
                  <a:pt x="1790335" y="3065827"/>
                  <a:pt x="1792023" y="3005571"/>
                  <a:pt x="1773195" y="3080881"/>
                </a:cubicBezTo>
                <a:cubicBezTo>
                  <a:pt x="1767212" y="3104814"/>
                  <a:pt x="1763519" y="3129262"/>
                  <a:pt x="1758681" y="3153453"/>
                </a:cubicBezTo>
                <a:cubicBezTo>
                  <a:pt x="1763519" y="3172805"/>
                  <a:pt x="1760734" y="3195933"/>
                  <a:pt x="1773195" y="3211510"/>
                </a:cubicBezTo>
                <a:cubicBezTo>
                  <a:pt x="1782752" y="3223457"/>
                  <a:pt x="1803054" y="3219182"/>
                  <a:pt x="1816738" y="3226024"/>
                </a:cubicBezTo>
                <a:cubicBezTo>
                  <a:pt x="1832340" y="3233825"/>
                  <a:pt x="1845767" y="3245377"/>
                  <a:pt x="1860281" y="3255053"/>
                </a:cubicBezTo>
                <a:cubicBezTo>
                  <a:pt x="1987137" y="3236930"/>
                  <a:pt x="2033199" y="3252207"/>
                  <a:pt x="2121538" y="3196995"/>
                </a:cubicBezTo>
                <a:cubicBezTo>
                  <a:pt x="2142051" y="3184174"/>
                  <a:pt x="2160243" y="3167967"/>
                  <a:pt x="2179595" y="3153453"/>
                </a:cubicBezTo>
                <a:cubicBezTo>
                  <a:pt x="2189271" y="3138939"/>
                  <a:pt x="2196289" y="3122245"/>
                  <a:pt x="2208624" y="3109910"/>
                </a:cubicBezTo>
                <a:cubicBezTo>
                  <a:pt x="2220959" y="3097575"/>
                  <a:pt x="2241000" y="3094282"/>
                  <a:pt x="2252167" y="3080881"/>
                </a:cubicBezTo>
                <a:cubicBezTo>
                  <a:pt x="2266018" y="3064259"/>
                  <a:pt x="2269728" y="3041172"/>
                  <a:pt x="2281195" y="3022824"/>
                </a:cubicBezTo>
                <a:cubicBezTo>
                  <a:pt x="2294016" y="3002311"/>
                  <a:pt x="2310224" y="2984119"/>
                  <a:pt x="2324738" y="2964767"/>
                </a:cubicBezTo>
                <a:cubicBezTo>
                  <a:pt x="2329576" y="2950253"/>
                  <a:pt x="2332411" y="2934908"/>
                  <a:pt x="2339253" y="2921224"/>
                </a:cubicBezTo>
                <a:cubicBezTo>
                  <a:pt x="2409017" y="2781696"/>
                  <a:pt x="2318734" y="3009907"/>
                  <a:pt x="2411824" y="2805110"/>
                </a:cubicBezTo>
                <a:cubicBezTo>
                  <a:pt x="2424486" y="2777254"/>
                  <a:pt x="2429084" y="2746269"/>
                  <a:pt x="2440853" y="2718024"/>
                </a:cubicBezTo>
                <a:cubicBezTo>
                  <a:pt x="2453336" y="2688066"/>
                  <a:pt x="2471214" y="2660596"/>
                  <a:pt x="2484395" y="2630938"/>
                </a:cubicBezTo>
                <a:cubicBezTo>
                  <a:pt x="2534629" y="2517912"/>
                  <a:pt x="2446433" y="2677834"/>
                  <a:pt x="2527938" y="2514824"/>
                </a:cubicBezTo>
                <a:cubicBezTo>
                  <a:pt x="2540554" y="2489592"/>
                  <a:pt x="2556967" y="2466443"/>
                  <a:pt x="2571481" y="2442253"/>
                </a:cubicBezTo>
                <a:cubicBezTo>
                  <a:pt x="2608292" y="2258193"/>
                  <a:pt x="2558963" y="2456946"/>
                  <a:pt x="2615024" y="2326138"/>
                </a:cubicBezTo>
                <a:cubicBezTo>
                  <a:pt x="2653197" y="2237068"/>
                  <a:pt x="2595492" y="2290341"/>
                  <a:pt x="2673081" y="2195510"/>
                </a:cubicBezTo>
                <a:cubicBezTo>
                  <a:pt x="2699077" y="2163737"/>
                  <a:pt x="2729653" y="2135887"/>
                  <a:pt x="2760167" y="2108424"/>
                </a:cubicBezTo>
                <a:cubicBezTo>
                  <a:pt x="2785890" y="2085273"/>
                  <a:pt x="2831476" y="2056047"/>
                  <a:pt x="2861767" y="2035853"/>
                </a:cubicBezTo>
                <a:cubicBezTo>
                  <a:pt x="2917268" y="1952600"/>
                  <a:pt x="2858332" y="2027543"/>
                  <a:pt x="2963367" y="1948767"/>
                </a:cubicBezTo>
                <a:cubicBezTo>
                  <a:pt x="2979788" y="1936451"/>
                  <a:pt x="2991462" y="1918741"/>
                  <a:pt x="3006910" y="1905224"/>
                </a:cubicBezTo>
                <a:cubicBezTo>
                  <a:pt x="3055171" y="1862996"/>
                  <a:pt x="3084304" y="1850088"/>
                  <a:pt x="3123024" y="1803624"/>
                </a:cubicBezTo>
                <a:cubicBezTo>
                  <a:pt x="3134191" y="1790223"/>
                  <a:pt x="3142808" y="1774874"/>
                  <a:pt x="3152053" y="1760081"/>
                </a:cubicBezTo>
                <a:cubicBezTo>
                  <a:pt x="3167004" y="1736159"/>
                  <a:pt x="3177236" y="1708929"/>
                  <a:pt x="3195595" y="1687510"/>
                </a:cubicBezTo>
                <a:cubicBezTo>
                  <a:pt x="3206947" y="1674265"/>
                  <a:pt x="3224624" y="1668157"/>
                  <a:pt x="3239138" y="1658481"/>
                </a:cubicBezTo>
                <a:cubicBezTo>
                  <a:pt x="3274658" y="1551922"/>
                  <a:pt x="3246530" y="1593031"/>
                  <a:pt x="3311710" y="1527853"/>
                </a:cubicBezTo>
                <a:cubicBezTo>
                  <a:pt x="3319075" y="1498390"/>
                  <a:pt x="3328244" y="1455405"/>
                  <a:pt x="3340738" y="1426253"/>
                </a:cubicBezTo>
                <a:cubicBezTo>
                  <a:pt x="3349261" y="1406366"/>
                  <a:pt x="3361244" y="1388082"/>
                  <a:pt x="3369767" y="1368195"/>
                </a:cubicBezTo>
                <a:cubicBezTo>
                  <a:pt x="3405822" y="1284068"/>
                  <a:pt x="3357524" y="1364789"/>
                  <a:pt x="3413310" y="1281110"/>
                </a:cubicBezTo>
                <a:cubicBezTo>
                  <a:pt x="3418148" y="1266596"/>
                  <a:pt x="3418267" y="1249514"/>
                  <a:pt x="3427824" y="1237567"/>
                </a:cubicBezTo>
                <a:cubicBezTo>
                  <a:pt x="3438721" y="1223945"/>
                  <a:pt x="3454338" y="1204754"/>
                  <a:pt x="3471367" y="1208538"/>
                </a:cubicBezTo>
                <a:cubicBezTo>
                  <a:pt x="3516011" y="1218459"/>
                  <a:pt x="3568802" y="1276945"/>
                  <a:pt x="3601995" y="1310138"/>
                </a:cubicBezTo>
                <a:lnTo>
                  <a:pt x="3631024" y="1397224"/>
                </a:lnTo>
                <a:lnTo>
                  <a:pt x="3645538" y="1440767"/>
                </a:lnTo>
                <a:cubicBezTo>
                  <a:pt x="3640700" y="1469796"/>
                  <a:pt x="3636795" y="1498995"/>
                  <a:pt x="3631024" y="1527853"/>
                </a:cubicBezTo>
                <a:cubicBezTo>
                  <a:pt x="3620056" y="1582696"/>
                  <a:pt x="3605996" y="1617450"/>
                  <a:pt x="3587481" y="1672995"/>
                </a:cubicBezTo>
                <a:cubicBezTo>
                  <a:pt x="3573370" y="1715327"/>
                  <a:pt x="3569563" y="1733595"/>
                  <a:pt x="3543938" y="1774595"/>
                </a:cubicBezTo>
                <a:cubicBezTo>
                  <a:pt x="3531117" y="1795109"/>
                  <a:pt x="3514456" y="1812968"/>
                  <a:pt x="3500395" y="1832653"/>
                </a:cubicBezTo>
                <a:cubicBezTo>
                  <a:pt x="3456413" y="1894228"/>
                  <a:pt x="3491159" y="1863001"/>
                  <a:pt x="3427824" y="1905224"/>
                </a:cubicBezTo>
                <a:cubicBezTo>
                  <a:pt x="3422986" y="1919738"/>
                  <a:pt x="3420152" y="1935083"/>
                  <a:pt x="3413310" y="1948767"/>
                </a:cubicBezTo>
                <a:cubicBezTo>
                  <a:pt x="3393103" y="1989181"/>
                  <a:pt x="3372837" y="2003754"/>
                  <a:pt x="3340738" y="2035853"/>
                </a:cubicBezTo>
                <a:cubicBezTo>
                  <a:pt x="3309603" y="2129257"/>
                  <a:pt x="3350633" y="2027805"/>
                  <a:pt x="3282681" y="2122938"/>
                </a:cubicBezTo>
                <a:cubicBezTo>
                  <a:pt x="3270105" y="2140544"/>
                  <a:pt x="3265120" y="2162647"/>
                  <a:pt x="3253653" y="2180995"/>
                </a:cubicBezTo>
                <a:cubicBezTo>
                  <a:pt x="3226883" y="2223828"/>
                  <a:pt x="3156951" y="2303520"/>
                  <a:pt x="3123024" y="2326138"/>
                </a:cubicBezTo>
                <a:lnTo>
                  <a:pt x="3079481" y="2355167"/>
                </a:lnTo>
                <a:cubicBezTo>
                  <a:pt x="3032094" y="2449943"/>
                  <a:pt x="3065752" y="2397925"/>
                  <a:pt x="2963367" y="2500310"/>
                </a:cubicBezTo>
                <a:lnTo>
                  <a:pt x="2963367" y="2500310"/>
                </a:lnTo>
                <a:cubicBezTo>
                  <a:pt x="2953691" y="2514824"/>
                  <a:pt x="2946673" y="2531518"/>
                  <a:pt x="2934338" y="2543853"/>
                </a:cubicBezTo>
                <a:cubicBezTo>
                  <a:pt x="2896657" y="2581534"/>
                  <a:pt x="2864211" y="2593430"/>
                  <a:pt x="2818224" y="2616424"/>
                </a:cubicBezTo>
                <a:cubicBezTo>
                  <a:pt x="2762304" y="2700303"/>
                  <a:pt x="2820055" y="2623212"/>
                  <a:pt x="2716624" y="2718024"/>
                </a:cubicBezTo>
                <a:cubicBezTo>
                  <a:pt x="2681318" y="2750388"/>
                  <a:pt x="2648891" y="2785757"/>
                  <a:pt x="2615024" y="2819624"/>
                </a:cubicBezTo>
                <a:cubicBezTo>
                  <a:pt x="2600510" y="2834138"/>
                  <a:pt x="2582867" y="2846088"/>
                  <a:pt x="2571481" y="2863167"/>
                </a:cubicBezTo>
                <a:cubicBezTo>
                  <a:pt x="2551751" y="2892763"/>
                  <a:pt x="2521418" y="2940009"/>
                  <a:pt x="2498910" y="2964767"/>
                </a:cubicBezTo>
                <a:cubicBezTo>
                  <a:pt x="2466693" y="3000206"/>
                  <a:pt x="2431177" y="3032500"/>
                  <a:pt x="2397310" y="3066367"/>
                </a:cubicBezTo>
                <a:lnTo>
                  <a:pt x="2339253" y="3124424"/>
                </a:lnTo>
                <a:cubicBezTo>
                  <a:pt x="2310995" y="3209195"/>
                  <a:pt x="2346848" y="3131342"/>
                  <a:pt x="2281195" y="3196995"/>
                </a:cubicBezTo>
                <a:cubicBezTo>
                  <a:pt x="2268860" y="3209330"/>
                  <a:pt x="2262306" y="3226343"/>
                  <a:pt x="2252167" y="3240538"/>
                </a:cubicBezTo>
                <a:cubicBezTo>
                  <a:pt x="2238107" y="3260223"/>
                  <a:pt x="2224367" y="3280228"/>
                  <a:pt x="2208624" y="3298595"/>
                </a:cubicBezTo>
                <a:cubicBezTo>
                  <a:pt x="2195266" y="3314180"/>
                  <a:pt x="2177683" y="3325935"/>
                  <a:pt x="2165081" y="3342138"/>
                </a:cubicBezTo>
                <a:cubicBezTo>
                  <a:pt x="2143662" y="3369677"/>
                  <a:pt x="2107024" y="3429224"/>
                  <a:pt x="2107024" y="3429224"/>
                </a:cubicBezTo>
                <a:cubicBezTo>
                  <a:pt x="2097348" y="3458253"/>
                  <a:pt x="2071994" y="3486305"/>
                  <a:pt x="2077995" y="3516310"/>
                </a:cubicBezTo>
                <a:cubicBezTo>
                  <a:pt x="2082833" y="3540500"/>
                  <a:pt x="2079266" y="3568068"/>
                  <a:pt x="2092510" y="3588881"/>
                </a:cubicBezTo>
                <a:cubicBezTo>
                  <a:pt x="2114550" y="3623515"/>
                  <a:pt x="2145437" y="3653195"/>
                  <a:pt x="2179595" y="3675967"/>
                </a:cubicBezTo>
                <a:cubicBezTo>
                  <a:pt x="2208624" y="3695319"/>
                  <a:pt x="2233583" y="3722991"/>
                  <a:pt x="2266681" y="3734024"/>
                </a:cubicBezTo>
                <a:cubicBezTo>
                  <a:pt x="2377170" y="3770854"/>
                  <a:pt x="2323762" y="3757052"/>
                  <a:pt x="2426338" y="3777567"/>
                </a:cubicBezTo>
                <a:cubicBezTo>
                  <a:pt x="2460205" y="3772729"/>
                  <a:pt x="2494392" y="3769762"/>
                  <a:pt x="2527938" y="3763053"/>
                </a:cubicBezTo>
                <a:cubicBezTo>
                  <a:pt x="2542940" y="3760052"/>
                  <a:pt x="2559534" y="3758096"/>
                  <a:pt x="2571481" y="3748538"/>
                </a:cubicBezTo>
                <a:cubicBezTo>
                  <a:pt x="2585103" y="3737641"/>
                  <a:pt x="2588175" y="3717330"/>
                  <a:pt x="2600510" y="3704995"/>
                </a:cubicBezTo>
                <a:cubicBezTo>
                  <a:pt x="2612845" y="3692660"/>
                  <a:pt x="2629539" y="3685643"/>
                  <a:pt x="2644053" y="3675967"/>
                </a:cubicBezTo>
                <a:cubicBezTo>
                  <a:pt x="2708523" y="3590006"/>
                  <a:pt x="2674184" y="3638028"/>
                  <a:pt x="2745653" y="3530824"/>
                </a:cubicBezTo>
                <a:lnTo>
                  <a:pt x="2774681" y="3487281"/>
                </a:lnTo>
                <a:lnTo>
                  <a:pt x="2803710" y="3443738"/>
                </a:lnTo>
                <a:cubicBezTo>
                  <a:pt x="2808548" y="3419548"/>
                  <a:pt x="2810423" y="3394570"/>
                  <a:pt x="2818224" y="3371167"/>
                </a:cubicBezTo>
                <a:cubicBezTo>
                  <a:pt x="2825066" y="3350641"/>
                  <a:pt x="2841036" y="3333834"/>
                  <a:pt x="2847253" y="3313110"/>
                </a:cubicBezTo>
                <a:cubicBezTo>
                  <a:pt x="2901469" y="3132391"/>
                  <a:pt x="2822032" y="3305495"/>
                  <a:pt x="2890795" y="3167967"/>
                </a:cubicBezTo>
                <a:cubicBezTo>
                  <a:pt x="2895633" y="3138938"/>
                  <a:pt x="2897567" y="3109273"/>
                  <a:pt x="2905310" y="3080881"/>
                </a:cubicBezTo>
                <a:cubicBezTo>
                  <a:pt x="2918774" y="3031513"/>
                  <a:pt x="2958078" y="2955541"/>
                  <a:pt x="2992395" y="2921224"/>
                </a:cubicBezTo>
                <a:cubicBezTo>
                  <a:pt x="3012343" y="2901276"/>
                  <a:pt x="3040776" y="2892195"/>
                  <a:pt x="3064967" y="2877681"/>
                </a:cubicBezTo>
                <a:cubicBezTo>
                  <a:pt x="3074643" y="2858329"/>
                  <a:pt x="3085472" y="2839511"/>
                  <a:pt x="3093995" y="2819624"/>
                </a:cubicBezTo>
                <a:cubicBezTo>
                  <a:pt x="3100022" y="2805562"/>
                  <a:pt x="3101668" y="2789765"/>
                  <a:pt x="3108510" y="2776081"/>
                </a:cubicBezTo>
                <a:cubicBezTo>
                  <a:pt x="3116311" y="2760479"/>
                  <a:pt x="3129737" y="2748140"/>
                  <a:pt x="3137538" y="2732538"/>
                </a:cubicBezTo>
                <a:cubicBezTo>
                  <a:pt x="3144380" y="2718854"/>
                  <a:pt x="3145722" y="2702923"/>
                  <a:pt x="3152053" y="2688995"/>
                </a:cubicBezTo>
                <a:cubicBezTo>
                  <a:pt x="3169960" y="2649601"/>
                  <a:pt x="3196426" y="2613934"/>
                  <a:pt x="3210110" y="2572881"/>
                </a:cubicBezTo>
                <a:lnTo>
                  <a:pt x="3239138" y="2485795"/>
                </a:lnTo>
                <a:cubicBezTo>
                  <a:pt x="3243976" y="2471281"/>
                  <a:pt x="3241414" y="2451433"/>
                  <a:pt x="3253653" y="2442253"/>
                </a:cubicBezTo>
                <a:cubicBezTo>
                  <a:pt x="3418163" y="2318870"/>
                  <a:pt x="3161698" y="2519686"/>
                  <a:pt x="3398795" y="2282595"/>
                </a:cubicBezTo>
                <a:cubicBezTo>
                  <a:pt x="3454673" y="2226718"/>
                  <a:pt x="3430952" y="2256132"/>
                  <a:pt x="3471367" y="2195510"/>
                </a:cubicBezTo>
                <a:cubicBezTo>
                  <a:pt x="3476205" y="2180996"/>
                  <a:pt x="3476193" y="2163808"/>
                  <a:pt x="3485881" y="2151967"/>
                </a:cubicBezTo>
                <a:cubicBezTo>
                  <a:pt x="3512840" y="2119017"/>
                  <a:pt x="3622110" y="2010581"/>
                  <a:pt x="3674567" y="1977795"/>
                </a:cubicBezTo>
                <a:cubicBezTo>
                  <a:pt x="3687541" y="1969686"/>
                  <a:pt x="3704426" y="1970123"/>
                  <a:pt x="3718110" y="1963281"/>
                </a:cubicBezTo>
                <a:cubicBezTo>
                  <a:pt x="3743342" y="1950665"/>
                  <a:pt x="3766881" y="1934884"/>
                  <a:pt x="3790681" y="1919738"/>
                </a:cubicBezTo>
                <a:cubicBezTo>
                  <a:pt x="3900477" y="1849868"/>
                  <a:pt x="3840293" y="1874172"/>
                  <a:pt x="3921310" y="1847167"/>
                </a:cubicBezTo>
                <a:cubicBezTo>
                  <a:pt x="3931905" y="1840103"/>
                  <a:pt x="3988365" y="1796947"/>
                  <a:pt x="4008395" y="1803624"/>
                </a:cubicBezTo>
                <a:cubicBezTo>
                  <a:pt x="4027868" y="1810115"/>
                  <a:pt x="4037424" y="1832653"/>
                  <a:pt x="4051938" y="1847167"/>
                </a:cubicBezTo>
                <a:cubicBezTo>
                  <a:pt x="4056776" y="1861681"/>
                  <a:pt x="4062427" y="1875950"/>
                  <a:pt x="4066453" y="1890710"/>
                </a:cubicBezTo>
                <a:cubicBezTo>
                  <a:pt x="4076950" y="1929200"/>
                  <a:pt x="4095481" y="2006824"/>
                  <a:pt x="4095481" y="2006824"/>
                </a:cubicBezTo>
                <a:cubicBezTo>
                  <a:pt x="4090643" y="2050367"/>
                  <a:pt x="4092255" y="2095121"/>
                  <a:pt x="4080967" y="2137453"/>
                </a:cubicBezTo>
                <a:cubicBezTo>
                  <a:pt x="4072605" y="2168812"/>
                  <a:pt x="4049477" y="2194405"/>
                  <a:pt x="4037424" y="2224538"/>
                </a:cubicBezTo>
                <a:cubicBezTo>
                  <a:pt x="4030016" y="2243059"/>
                  <a:pt x="4031831" y="2264753"/>
                  <a:pt x="4022910" y="2282595"/>
                </a:cubicBezTo>
                <a:cubicBezTo>
                  <a:pt x="4007308" y="2313800"/>
                  <a:pt x="3980456" y="2338476"/>
                  <a:pt x="3964853" y="2369681"/>
                </a:cubicBezTo>
                <a:cubicBezTo>
                  <a:pt x="3945500" y="2408386"/>
                  <a:pt x="3937393" y="2455196"/>
                  <a:pt x="3906795" y="2485795"/>
                </a:cubicBezTo>
                <a:cubicBezTo>
                  <a:pt x="3892281" y="2500309"/>
                  <a:pt x="3875184" y="2512635"/>
                  <a:pt x="3863253" y="2529338"/>
                </a:cubicBezTo>
                <a:cubicBezTo>
                  <a:pt x="3850677" y="2546944"/>
                  <a:pt x="3844959" y="2568609"/>
                  <a:pt x="3834224" y="2587395"/>
                </a:cubicBezTo>
                <a:cubicBezTo>
                  <a:pt x="3794912" y="2656190"/>
                  <a:pt x="3816232" y="2608986"/>
                  <a:pt x="3761653" y="2674481"/>
                </a:cubicBezTo>
                <a:cubicBezTo>
                  <a:pt x="3750486" y="2687882"/>
                  <a:pt x="3743791" y="2704623"/>
                  <a:pt x="3732624" y="2718024"/>
                </a:cubicBezTo>
                <a:cubicBezTo>
                  <a:pt x="3674798" y="2787415"/>
                  <a:pt x="3707816" y="2738697"/>
                  <a:pt x="3645538" y="2790595"/>
                </a:cubicBezTo>
                <a:cubicBezTo>
                  <a:pt x="3629769" y="2803736"/>
                  <a:pt x="3617443" y="2820621"/>
                  <a:pt x="3601995" y="2834138"/>
                </a:cubicBezTo>
                <a:cubicBezTo>
                  <a:pt x="3540061" y="2888330"/>
                  <a:pt x="3494752" y="2909396"/>
                  <a:pt x="3442338" y="2979281"/>
                </a:cubicBezTo>
                <a:cubicBezTo>
                  <a:pt x="3427824" y="2998633"/>
                  <a:pt x="3412855" y="3017653"/>
                  <a:pt x="3398795" y="3037338"/>
                </a:cubicBezTo>
                <a:cubicBezTo>
                  <a:pt x="3378189" y="3066187"/>
                  <a:pt x="3349947" y="3115215"/>
                  <a:pt x="3326224" y="3138938"/>
                </a:cubicBezTo>
                <a:cubicBezTo>
                  <a:pt x="3313889" y="3151273"/>
                  <a:pt x="3296082" y="3156800"/>
                  <a:pt x="3282681" y="3167967"/>
                </a:cubicBezTo>
                <a:cubicBezTo>
                  <a:pt x="3228660" y="3212985"/>
                  <a:pt x="3243644" y="3213509"/>
                  <a:pt x="3195595" y="3269567"/>
                </a:cubicBezTo>
                <a:cubicBezTo>
                  <a:pt x="3182237" y="3285152"/>
                  <a:pt x="3163984" y="3296407"/>
                  <a:pt x="3152053" y="3313110"/>
                </a:cubicBezTo>
                <a:cubicBezTo>
                  <a:pt x="3133620" y="3338917"/>
                  <a:pt x="3117536" y="3383121"/>
                  <a:pt x="3108510" y="3414710"/>
                </a:cubicBezTo>
                <a:cubicBezTo>
                  <a:pt x="3103030" y="3433890"/>
                  <a:pt x="3101853" y="3454432"/>
                  <a:pt x="3093995" y="3472767"/>
                </a:cubicBezTo>
                <a:cubicBezTo>
                  <a:pt x="3087123" y="3488800"/>
                  <a:pt x="3074643" y="3501796"/>
                  <a:pt x="3064967" y="3516310"/>
                </a:cubicBezTo>
                <a:cubicBezTo>
                  <a:pt x="3078814" y="3627088"/>
                  <a:pt x="3063895" y="3612405"/>
                  <a:pt x="3108510" y="3690481"/>
                </a:cubicBezTo>
                <a:cubicBezTo>
                  <a:pt x="3117165" y="3705627"/>
                  <a:pt x="3123917" y="3723127"/>
                  <a:pt x="3137538" y="3734024"/>
                </a:cubicBezTo>
                <a:cubicBezTo>
                  <a:pt x="3147001" y="3741594"/>
                  <a:pt x="3235348" y="3762105"/>
                  <a:pt x="3239138" y="3763053"/>
                </a:cubicBezTo>
                <a:cubicBezTo>
                  <a:pt x="3273005" y="3758215"/>
                  <a:pt x="3307192" y="3755247"/>
                  <a:pt x="3340738" y="3748538"/>
                </a:cubicBezTo>
                <a:cubicBezTo>
                  <a:pt x="3355740" y="3745537"/>
                  <a:pt x="3372334" y="3743581"/>
                  <a:pt x="3384281" y="3734024"/>
                </a:cubicBezTo>
                <a:cubicBezTo>
                  <a:pt x="3397903" y="3723127"/>
                  <a:pt x="3400975" y="3702816"/>
                  <a:pt x="3413310" y="3690481"/>
                </a:cubicBezTo>
                <a:cubicBezTo>
                  <a:pt x="3547684" y="3556109"/>
                  <a:pt x="3357735" y="3784347"/>
                  <a:pt x="3500395" y="3617910"/>
                </a:cubicBezTo>
                <a:cubicBezTo>
                  <a:pt x="3516138" y="3599543"/>
                  <a:pt x="3530066" y="3579671"/>
                  <a:pt x="3543938" y="3559853"/>
                </a:cubicBezTo>
                <a:cubicBezTo>
                  <a:pt x="3563945" y="3531272"/>
                  <a:pt x="3577325" y="3497437"/>
                  <a:pt x="3601995" y="3472767"/>
                </a:cubicBezTo>
                <a:cubicBezTo>
                  <a:pt x="3616509" y="3458253"/>
                  <a:pt x="3633607" y="3445927"/>
                  <a:pt x="3645538" y="3429224"/>
                </a:cubicBezTo>
                <a:cubicBezTo>
                  <a:pt x="3672368" y="3391662"/>
                  <a:pt x="3674118" y="3367525"/>
                  <a:pt x="3689081" y="3327624"/>
                </a:cubicBezTo>
                <a:cubicBezTo>
                  <a:pt x="3698229" y="3303229"/>
                  <a:pt x="3702966" y="3276254"/>
                  <a:pt x="3718110" y="3255053"/>
                </a:cubicBezTo>
                <a:cubicBezTo>
                  <a:pt x="3728249" y="3240858"/>
                  <a:pt x="3747139" y="3235700"/>
                  <a:pt x="3761653" y="3226024"/>
                </a:cubicBezTo>
                <a:cubicBezTo>
                  <a:pt x="3771329" y="3211510"/>
                  <a:pt x="3782880" y="3198083"/>
                  <a:pt x="3790681" y="3182481"/>
                </a:cubicBezTo>
                <a:cubicBezTo>
                  <a:pt x="3817551" y="3128739"/>
                  <a:pt x="3788573" y="3131018"/>
                  <a:pt x="3848738" y="3080881"/>
                </a:cubicBezTo>
                <a:cubicBezTo>
                  <a:pt x="3860491" y="3071087"/>
                  <a:pt x="3877767" y="3071205"/>
                  <a:pt x="3892281" y="3066367"/>
                </a:cubicBezTo>
                <a:cubicBezTo>
                  <a:pt x="3924411" y="3044947"/>
                  <a:pt x="3957016" y="3027321"/>
                  <a:pt x="3979367" y="2993795"/>
                </a:cubicBezTo>
                <a:cubicBezTo>
                  <a:pt x="3987853" y="2981065"/>
                  <a:pt x="3987854" y="2964315"/>
                  <a:pt x="3993881" y="2950253"/>
                </a:cubicBezTo>
                <a:cubicBezTo>
                  <a:pt x="4002404" y="2930366"/>
                  <a:pt x="4014387" y="2912082"/>
                  <a:pt x="4022910" y="2892195"/>
                </a:cubicBezTo>
                <a:cubicBezTo>
                  <a:pt x="4058965" y="2808068"/>
                  <a:pt x="4010667" y="2888789"/>
                  <a:pt x="4066453" y="2805110"/>
                </a:cubicBezTo>
                <a:cubicBezTo>
                  <a:pt x="4105976" y="2647014"/>
                  <a:pt x="4077639" y="2724679"/>
                  <a:pt x="4153538" y="2572881"/>
                </a:cubicBezTo>
                <a:lnTo>
                  <a:pt x="4153538" y="2572881"/>
                </a:lnTo>
                <a:cubicBezTo>
                  <a:pt x="4163214" y="2543852"/>
                  <a:pt x="4165594" y="2511255"/>
                  <a:pt x="4182567" y="2485795"/>
                </a:cubicBezTo>
                <a:cubicBezTo>
                  <a:pt x="4192243" y="2471281"/>
                  <a:pt x="4204510" y="2458193"/>
                  <a:pt x="4211595" y="2442253"/>
                </a:cubicBezTo>
                <a:cubicBezTo>
                  <a:pt x="4280684" y="2286804"/>
                  <a:pt x="4203958" y="2410166"/>
                  <a:pt x="4269653" y="2311624"/>
                </a:cubicBezTo>
                <a:cubicBezTo>
                  <a:pt x="4281457" y="2276210"/>
                  <a:pt x="4285059" y="2252674"/>
                  <a:pt x="4313195" y="2224538"/>
                </a:cubicBezTo>
                <a:cubicBezTo>
                  <a:pt x="4325530" y="2212203"/>
                  <a:pt x="4342224" y="2205186"/>
                  <a:pt x="4356738" y="2195510"/>
                </a:cubicBezTo>
                <a:lnTo>
                  <a:pt x="4414795" y="2108424"/>
                </a:lnTo>
                <a:cubicBezTo>
                  <a:pt x="4424471" y="2093910"/>
                  <a:pt x="4429310" y="2074557"/>
                  <a:pt x="4443824" y="2064881"/>
                </a:cubicBezTo>
                <a:lnTo>
                  <a:pt x="4487367" y="2035853"/>
                </a:lnTo>
                <a:cubicBezTo>
                  <a:pt x="4524446" y="1980233"/>
                  <a:pt x="4516395" y="2009754"/>
                  <a:pt x="4516395" y="194876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 rot="20074031">
            <a:off x="135045" y="566235"/>
            <a:ext cx="2271657" cy="2079723"/>
          </a:xfrm>
          <a:prstGeom prst="triangle">
            <a:avLst>
              <a:gd name="adj" fmla="val 52582"/>
            </a:avLst>
          </a:prstGeom>
          <a:solidFill>
            <a:srgbClr val="FFFF00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Triangle 46"/>
          <p:cNvSpPr/>
          <p:nvPr/>
        </p:nvSpPr>
        <p:spPr>
          <a:xfrm rot="173668">
            <a:off x="601619" y="3515744"/>
            <a:ext cx="2530563" cy="2765835"/>
          </a:xfrm>
          <a:prstGeom prst="rtTriangle">
            <a:avLst/>
          </a:prstGeom>
          <a:solidFill>
            <a:srgbClr val="FFFF00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/>
          <p:cNvSpPr/>
          <p:nvPr/>
        </p:nvSpPr>
        <p:spPr>
          <a:xfrm rot="6552464">
            <a:off x="5499499" y="3943058"/>
            <a:ext cx="2365470" cy="3840910"/>
          </a:xfrm>
          <a:prstGeom prst="triangle">
            <a:avLst>
              <a:gd name="adj" fmla="val 52582"/>
            </a:avLst>
          </a:prstGeom>
          <a:solidFill>
            <a:srgbClr val="FFFF00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5" grpId="0" animBg="1"/>
      <p:bldP spid="47" grpId="0" animBg="1"/>
      <p:bldP spid="4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490</Words>
  <Application>Microsoft Office PowerPoint</Application>
  <PresentationFormat>On-screen Show (4:3)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Cambria</vt:lpstr>
      <vt:lpstr>Symbol</vt:lpstr>
      <vt:lpstr>Wingdings</vt:lpstr>
      <vt:lpstr>Office Theme</vt:lpstr>
      <vt:lpstr>The Monkeys say…</vt:lpstr>
      <vt:lpstr>A. Mark all congruent angles. B. Fill in all missing angle measures:</vt:lpstr>
      <vt:lpstr>The Monkeys say…</vt:lpstr>
      <vt:lpstr>Your triangle can look like any of these</vt:lpstr>
      <vt:lpstr>Steps:</vt:lpstr>
      <vt:lpstr>Steps:</vt:lpstr>
      <vt:lpstr>How to measure:</vt:lpstr>
      <vt:lpstr>Steps:</vt:lpstr>
      <vt:lpstr>Steps:</vt:lpstr>
      <vt:lpstr>Steps:</vt:lpstr>
      <vt:lpstr>Steps:</vt:lpstr>
      <vt:lpstr>  A    61°       B                            C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Preach the Gospel;  use words if necessary.</dc:title>
  <dc:creator>Darrell Tiénou-Gustafson</dc:creator>
  <cp:lastModifiedBy>Tienou-Gustafson, Darrell</cp:lastModifiedBy>
  <cp:revision>14</cp:revision>
  <dcterms:created xsi:type="dcterms:W3CDTF">2014-10-20T00:48:23Z</dcterms:created>
  <dcterms:modified xsi:type="dcterms:W3CDTF">2014-10-20T20:41:07Z</dcterms:modified>
</cp:coreProperties>
</file>